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8288000" cy="10287000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Bell MT" pitchFamily="18" charset="0"/>
      <p:regular r:id="rId10"/>
      <p:bold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111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sopaving.com/concrete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sopaving.com/concrete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hyperlink" Target="https://praisehairbraiding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sopaving.com/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B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BAB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305050" y="1470896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62000" y="1409700"/>
            <a:ext cx="16383000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0" y="0"/>
                </a:lnTo>
                <a:lnTo>
                  <a:pt x="11869590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71192" y="2335188"/>
            <a:ext cx="11694368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b="1" dirty="0" smtClean="0">
                <a:latin typeface="Bell MT" pitchFamily="18" charset="0"/>
              </a:rPr>
              <a:t>Concrete Services Columbus</a:t>
            </a:r>
            <a:endParaRPr lang="en-US" sz="6600" dirty="0">
              <a:latin typeface="Bell MT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3240" y="4855468"/>
            <a:ext cx="8305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Bell MT" pitchFamily="18" charset="0"/>
              </a:rPr>
              <a:t>Professional </a:t>
            </a:r>
            <a:r>
              <a:rPr lang="en-US" sz="4000" b="1" u="sng" dirty="0" smtClean="0">
                <a:latin typeface="Bell MT" pitchFamily="18" charset="0"/>
                <a:hlinkClick r:id="rId6"/>
              </a:rPr>
              <a:t>concrete services in Columbus</a:t>
            </a:r>
            <a:r>
              <a:rPr lang="en-US" sz="4000" dirty="0" smtClean="0">
                <a:latin typeface="Bell MT" pitchFamily="18" charset="0"/>
              </a:rPr>
              <a:t> for sidewalks, curbs, slabs, and more. Durable, high-quality work for commercial projects with long-lasting results.</a:t>
            </a:r>
            <a:endParaRPr lang="en-US" sz="4000" dirty="0">
              <a:latin typeface="Bell MT" pitchFamily="18" charset="0"/>
            </a:endParaRPr>
          </a:p>
        </p:txBody>
      </p:sp>
      <p:sp>
        <p:nvSpPr>
          <p:cNvPr id="4098" name="AutoShape 2" descr="Postpartum Leak Free Panties | Hig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Expert Asphalt and Paving Tips Blo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" descr="Expert Asphalt and Paving Tips Blog Columbus, Ohio — Asphalt Services of  Ohi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96328" y="5071492"/>
            <a:ext cx="4032448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EEB5E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352800" y="1402198"/>
            <a:ext cx="10744199" cy="7475102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38200" y="1211698"/>
            <a:ext cx="16992599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0" y="0"/>
                </a:lnTo>
                <a:lnTo>
                  <a:pt x="11869590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055768" y="5071492"/>
            <a:ext cx="1035851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 smtClean="0">
                <a:latin typeface="Bell MT" pitchFamily="18" charset="0"/>
              </a:rPr>
              <a:t>Reliable asphalt </a:t>
            </a:r>
            <a:r>
              <a:rPr lang="en-US" sz="4000" dirty="0" err="1" smtClean="0">
                <a:latin typeface="Bell MT" pitchFamily="18" charset="0"/>
              </a:rPr>
              <a:t>sealcoating</a:t>
            </a:r>
            <a:r>
              <a:rPr lang="en-US" sz="4000" dirty="0" smtClean="0">
                <a:latin typeface="Bell MT" pitchFamily="18" charset="0"/>
              </a:rPr>
              <a:t> in Columbus, OH to protect surfaces from damage, extend lifespan, and maintain a smooth, clean finish.</a:t>
            </a:r>
            <a:endParaRPr lang="en-US" sz="4000" dirty="0">
              <a:latin typeface="Bell MT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63280" y="2479204"/>
            <a:ext cx="13850416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b="1" dirty="0" smtClean="0">
                <a:latin typeface="Bell MT" pitchFamily="18" charset="0"/>
              </a:rPr>
              <a:t>Asphalt </a:t>
            </a:r>
            <a:r>
              <a:rPr lang="en-US" sz="6600" b="1" dirty="0" err="1" smtClean="0">
                <a:latin typeface="Bell MT" pitchFamily="18" charset="0"/>
              </a:rPr>
              <a:t>Sealcoating</a:t>
            </a:r>
            <a:r>
              <a:rPr lang="en-US" sz="6600" b="1" dirty="0" smtClean="0">
                <a:latin typeface="Bell MT" pitchFamily="18" charset="0"/>
              </a:rPr>
              <a:t> Columbus OH</a:t>
            </a:r>
            <a:endParaRPr lang="en-US" sz="6600" dirty="0">
              <a:latin typeface="Bell MT" pitchFamily="18" charset="0"/>
            </a:endParaRPr>
          </a:p>
        </p:txBody>
      </p:sp>
      <p:pic>
        <p:nvPicPr>
          <p:cNvPr id="11" name="Picture 2" descr="Asphalt Maintenance: Causes, Repair Techniques &amp; Preven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7256" y="4783460"/>
            <a:ext cx="3240360" cy="2263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B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BAB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14400" y="112622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95350" y="1107177"/>
            <a:ext cx="17153805" cy="8055873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0" y="0"/>
                </a:lnTo>
                <a:lnTo>
                  <a:pt x="11869590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71192" y="2263180"/>
            <a:ext cx="11809312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b="1" dirty="0" smtClean="0">
                <a:latin typeface="Bell MT" pitchFamily="18" charset="0"/>
              </a:rPr>
              <a:t>Commercial Repair Services</a:t>
            </a:r>
            <a:endParaRPr lang="en-US" sz="6600" dirty="0">
              <a:latin typeface="Bell MT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71572" y="5143500"/>
            <a:ext cx="9572692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 smtClean="0">
                <a:latin typeface="Bell MT" pitchFamily="18" charset="0"/>
              </a:rPr>
              <a:t>Expert </a:t>
            </a:r>
            <a:r>
              <a:rPr lang="en-US" sz="4000" b="1" u="sng" dirty="0" smtClean="0">
                <a:latin typeface="Bell MT" pitchFamily="18" charset="0"/>
                <a:hlinkClick r:id="rId6"/>
              </a:rPr>
              <a:t>commercial repair services</a:t>
            </a:r>
            <a:r>
              <a:rPr lang="en-US" sz="4000" dirty="0" smtClean="0">
                <a:latin typeface="Bell MT" pitchFamily="18" charset="0"/>
              </a:rPr>
              <a:t> for asphalt and concrete, including crack filling, pothole repair, and resurfacing for safe, durable surfaces.</a:t>
            </a:r>
            <a:endParaRPr lang="en-US" sz="4000" dirty="0">
              <a:latin typeface="Bell MT" pitchFamily="18" charset="0"/>
            </a:endParaRPr>
          </a:p>
        </p:txBody>
      </p:sp>
      <p:sp>
        <p:nvSpPr>
          <p:cNvPr id="7" name="AutoShape 2" descr="https://mymodernlaw.com/wp-content/uploads/2021/12/ml-child-support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mymodernlaw.com/wp-content/uploads/2021/12/ml-child-support.jpg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4" descr="Parking Lot Repair Services in New Jersey | A&amp;S Pav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88416" y="4783460"/>
            <a:ext cx="3672408" cy="3111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B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BAB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133004" y="173295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1600" y="2171699"/>
            <a:ext cx="15392400" cy="6781801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0" y="0"/>
                </a:lnTo>
                <a:lnTo>
                  <a:pt x="11869590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562600" y="405191"/>
            <a:ext cx="6248400" cy="1382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spc="320" dirty="0" smtClean="0">
                <a:solidFill>
                  <a:srgbClr val="000000"/>
                </a:solidFill>
                <a:latin typeface="Bell MT" pitchFamily="18" charset="0"/>
                <a:ea typeface="Porcelain"/>
                <a:cs typeface="Porcelain"/>
                <a:sym typeface="Porcelain"/>
              </a:rPr>
              <a:t>Contact Us</a:t>
            </a:r>
            <a:endParaRPr lang="en-US" sz="6600" b="1" spc="320" dirty="0">
              <a:solidFill>
                <a:srgbClr val="000000"/>
              </a:solidFill>
              <a:latin typeface="Bell MT" pitchFamily="18" charset="0"/>
              <a:ea typeface="Porcelain"/>
              <a:cs typeface="Porcelain"/>
              <a:sym typeface="Porcelai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375248" y="2911252"/>
            <a:ext cx="13487400" cy="5355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Bell MT" pitchFamily="18" charset="0"/>
              </a:rPr>
              <a:t>About:-</a:t>
            </a:r>
            <a:r>
              <a:rPr lang="en-US" sz="4000" dirty="0" smtClean="0">
                <a:solidFill>
                  <a:srgbClr val="000000"/>
                </a:solidFill>
                <a:latin typeface="Bell MT" pitchFamily="18" charset="0"/>
              </a:rPr>
              <a:t> Asphalt Services of Ohio provides professional asphalt paving, </a:t>
            </a:r>
            <a:r>
              <a:rPr lang="en-US" sz="4000" dirty="0" err="1" smtClean="0">
                <a:solidFill>
                  <a:srgbClr val="000000"/>
                </a:solidFill>
                <a:latin typeface="Bell MT" pitchFamily="18" charset="0"/>
              </a:rPr>
              <a:t>sealcoating</a:t>
            </a:r>
            <a:r>
              <a:rPr lang="en-US" sz="4000" dirty="0" smtClean="0">
                <a:solidFill>
                  <a:srgbClr val="000000"/>
                </a:solidFill>
                <a:latin typeface="Bell MT" pitchFamily="18" charset="0"/>
              </a:rPr>
              <a:t>, crack filling, line striping &amp; maintenance. We deliver durable surfaces, quality workmanship, and reliable service for commercial and industrial projects.</a:t>
            </a:r>
          </a:p>
          <a:p>
            <a:endParaRPr lang="en-US" sz="4000" dirty="0" smtClean="0">
              <a:solidFill>
                <a:srgbClr val="000000"/>
              </a:solidFill>
              <a:latin typeface="Bell MT" pitchFamily="18" charset="0"/>
            </a:endParaRPr>
          </a:p>
          <a:p>
            <a:r>
              <a:rPr lang="en-US" sz="4000" b="1" dirty="0" smtClean="0">
                <a:solidFill>
                  <a:srgbClr val="000000"/>
                </a:solidFill>
                <a:latin typeface="Bell MT" pitchFamily="18" charset="0"/>
              </a:rPr>
              <a:t>Address:- </a:t>
            </a:r>
            <a:r>
              <a:rPr lang="en-US" sz="4000" dirty="0" smtClean="0">
                <a:solidFill>
                  <a:srgbClr val="000000"/>
                </a:solidFill>
                <a:latin typeface="Bell MT" pitchFamily="18" charset="0"/>
              </a:rPr>
              <a:t>4579 </a:t>
            </a:r>
            <a:r>
              <a:rPr lang="en-US" sz="4000" dirty="0" err="1" smtClean="0">
                <a:solidFill>
                  <a:srgbClr val="000000"/>
                </a:solidFill>
                <a:latin typeface="Bell MT" pitchFamily="18" charset="0"/>
              </a:rPr>
              <a:t>Poth</a:t>
            </a:r>
            <a:r>
              <a:rPr lang="en-US" sz="4000" dirty="0" smtClean="0">
                <a:solidFill>
                  <a:srgbClr val="000000"/>
                </a:solidFill>
                <a:latin typeface="Bell MT" pitchFamily="18" charset="0"/>
              </a:rPr>
              <a:t> Rd, Columbus, OH 43213, USA</a:t>
            </a:r>
          </a:p>
          <a:p>
            <a:endParaRPr lang="en-US" sz="4000" dirty="0" smtClean="0">
              <a:solidFill>
                <a:srgbClr val="000000"/>
              </a:solidFill>
              <a:latin typeface="Bell MT" pitchFamily="18" charset="0"/>
            </a:endParaRPr>
          </a:p>
          <a:p>
            <a:r>
              <a:rPr lang="en-US" sz="4000" b="1" dirty="0" smtClean="0">
                <a:solidFill>
                  <a:srgbClr val="000000"/>
                </a:solidFill>
                <a:latin typeface="Bell MT" pitchFamily="18" charset="0"/>
              </a:rPr>
              <a:t>Website:- </a:t>
            </a:r>
            <a:r>
              <a:rPr lang="en-US" sz="4000" b="1" dirty="0" smtClean="0">
                <a:solidFill>
                  <a:srgbClr val="000000"/>
                </a:solidFill>
                <a:latin typeface="Bell MT" pitchFamily="18" charset="0"/>
                <a:hlinkClick r:id="rId6"/>
              </a:rPr>
              <a:t>https://www.asopaving.com/</a:t>
            </a:r>
            <a:endParaRPr lang="en-US" sz="4000" b="1" u="sng" dirty="0">
              <a:solidFill>
                <a:srgbClr val="000000"/>
              </a:solidFill>
              <a:latin typeface="Bell MT" pitchFamily="18" charset="0"/>
              <a:hlinkClick r:id="rId7" tooltip="https://praisehairbraiding.com"/>
            </a:endParaRPr>
          </a:p>
          <a:p>
            <a:pPr>
              <a:spcBef>
                <a:spcPct val="0"/>
              </a:spcBef>
            </a:pPr>
            <a:endParaRPr lang="en-US" sz="2800" b="1" dirty="0" smtClean="0">
              <a:cs typeface="Calibri" pitchFamily="34" charset="0"/>
            </a:endParaRPr>
          </a:p>
        </p:txBody>
      </p:sp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" y="0"/>
            <a:ext cx="1862973" cy="1471092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142</Words>
  <Application>Microsoft Office PowerPoint</Application>
  <PresentationFormat>Custom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Bell MT</vt:lpstr>
      <vt:lpstr>Porcelain</vt:lpstr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Gratitude Pendant Necklace</dc:title>
  <cp:lastModifiedBy>pc</cp:lastModifiedBy>
  <cp:revision>59</cp:revision>
  <dcterms:created xsi:type="dcterms:W3CDTF">2006-08-16T00:00:00Z</dcterms:created>
  <dcterms:modified xsi:type="dcterms:W3CDTF">2026-04-22T11:46:42Z</dcterms:modified>
  <dc:identifier>DAGNKPRSWHE</dc:identifier>
</cp:coreProperties>
</file>