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7569200" cy="10693400"/>
  <p:notesSz cx="75692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690" y="3314954"/>
            <a:ext cx="6433820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5380" y="5988304"/>
            <a:ext cx="529844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7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460" y="2459482"/>
            <a:ext cx="329260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8138" y="2459482"/>
            <a:ext cx="329260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01700" y="3460939"/>
            <a:ext cx="5347970" cy="1184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01700" y="4888822"/>
            <a:ext cx="5729605" cy="46640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3528" y="9944862"/>
            <a:ext cx="242214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460" y="9944862"/>
            <a:ext cx="1740916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9824" y="9944862"/>
            <a:ext cx="1740916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vsignpvtltd.com/led-signage-board/" TargetMode="External"/><Relationship Id="rId3" Type="http://schemas.openxmlformats.org/officeDocument/2006/relationships/image" Target="../media/image1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vsignpvtltd.com/" TargetMode="External"/><Relationship Id="rId3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0200"/>
              </a:lnSpc>
              <a:spcBef>
                <a:spcPts val="100"/>
              </a:spcBef>
            </a:pPr>
            <a:r>
              <a:rPr dirty="0"/>
              <a:t>LED</a:t>
            </a:r>
            <a:r>
              <a:rPr dirty="0" spc="-60"/>
              <a:t> </a:t>
            </a:r>
            <a:r>
              <a:rPr dirty="0"/>
              <a:t>Signage</a:t>
            </a:r>
            <a:r>
              <a:rPr dirty="0" spc="-55"/>
              <a:t> </a:t>
            </a:r>
            <a:r>
              <a:rPr dirty="0"/>
              <a:t>Board</a:t>
            </a:r>
            <a:r>
              <a:rPr dirty="0" spc="-55"/>
              <a:t> </a:t>
            </a:r>
            <a:r>
              <a:rPr dirty="0"/>
              <a:t>Hyderabad:</a:t>
            </a:r>
            <a:r>
              <a:rPr dirty="0" spc="-55"/>
              <a:t> </a:t>
            </a:r>
            <a:r>
              <a:rPr dirty="0" spc="-10"/>
              <a:t>Smart </a:t>
            </a:r>
            <a:r>
              <a:rPr dirty="0"/>
              <a:t>Branding</a:t>
            </a:r>
            <a:r>
              <a:rPr dirty="0" spc="-60"/>
              <a:t> </a:t>
            </a:r>
            <a:r>
              <a:rPr dirty="0"/>
              <a:t>Solutions</a:t>
            </a:r>
            <a:r>
              <a:rPr dirty="0" spc="-50"/>
              <a:t> </a:t>
            </a:r>
            <a:r>
              <a:rPr dirty="0"/>
              <a:t>for</a:t>
            </a:r>
            <a:r>
              <a:rPr dirty="0" spc="-50"/>
              <a:t> </a:t>
            </a:r>
            <a:r>
              <a:rPr dirty="0" spc="-10"/>
              <a:t>Modern Businesses</a:t>
            </a:r>
          </a:p>
        </p:txBody>
      </p:sp>
      <p:sp>
        <p:nvSpPr>
          <p:cNvPr id="3" name="object 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Introduction</a:t>
            </a:r>
          </a:p>
          <a:p>
            <a:pPr marL="12700" marR="5080">
              <a:lnSpc>
                <a:spcPct val="110200"/>
              </a:lnSpc>
              <a:spcBef>
                <a:spcPts val="1310"/>
              </a:spcBef>
            </a:pPr>
            <a:r>
              <a:rPr dirty="0" sz="1100" b="0">
                <a:latin typeface="Arial MT"/>
                <a:cs typeface="Arial MT"/>
              </a:rPr>
              <a:t>In</a:t>
            </a:r>
            <a:r>
              <a:rPr dirty="0" sz="1100" spc="-3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today’s</a:t>
            </a:r>
            <a:r>
              <a:rPr dirty="0" sz="1100" spc="-25" b="0">
                <a:latin typeface="Arial MT"/>
                <a:cs typeface="Arial MT"/>
              </a:rPr>
              <a:t> </a:t>
            </a:r>
            <a:r>
              <a:rPr dirty="0" sz="1100" spc="-10" b="0">
                <a:latin typeface="Arial MT"/>
                <a:cs typeface="Arial MT"/>
              </a:rPr>
              <a:t>competitive</a:t>
            </a:r>
            <a:r>
              <a:rPr dirty="0" sz="1100" spc="-25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business</a:t>
            </a:r>
            <a:r>
              <a:rPr dirty="0" sz="1100" spc="-25" b="0">
                <a:latin typeface="Arial MT"/>
                <a:cs typeface="Arial MT"/>
              </a:rPr>
              <a:t> </a:t>
            </a:r>
            <a:r>
              <a:rPr dirty="0" sz="1100" spc="-10" b="0">
                <a:latin typeface="Arial MT"/>
                <a:cs typeface="Arial MT"/>
              </a:rPr>
              <a:t>environment,</a:t>
            </a:r>
            <a:r>
              <a:rPr dirty="0" sz="1100" spc="-25" b="0">
                <a:latin typeface="Arial MT"/>
                <a:cs typeface="Arial MT"/>
              </a:rPr>
              <a:t> </a:t>
            </a:r>
            <a:r>
              <a:rPr dirty="0" sz="1100" spc="-10" b="0">
                <a:latin typeface="Arial MT"/>
                <a:cs typeface="Arial MT"/>
              </a:rPr>
              <a:t>visibility</a:t>
            </a:r>
            <a:r>
              <a:rPr dirty="0" sz="1100" spc="-25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plays</a:t>
            </a:r>
            <a:r>
              <a:rPr dirty="0" sz="1100" spc="-25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a</a:t>
            </a:r>
            <a:r>
              <a:rPr dirty="0" sz="1100" spc="-25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crucial</a:t>
            </a:r>
            <a:r>
              <a:rPr dirty="0" sz="1100" spc="-25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role</a:t>
            </a:r>
            <a:r>
              <a:rPr dirty="0" sz="1100" spc="-25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in</a:t>
            </a:r>
            <a:r>
              <a:rPr dirty="0" sz="1100" spc="-25" b="0">
                <a:latin typeface="Arial MT"/>
                <a:cs typeface="Arial MT"/>
              </a:rPr>
              <a:t> </a:t>
            </a:r>
            <a:r>
              <a:rPr dirty="0" sz="1100" spc="-10" b="0">
                <a:latin typeface="Arial MT"/>
                <a:cs typeface="Arial MT"/>
              </a:rPr>
              <a:t>attracting </a:t>
            </a:r>
            <a:r>
              <a:rPr dirty="0" sz="1100" b="0">
                <a:latin typeface="Arial MT"/>
                <a:cs typeface="Arial MT"/>
              </a:rPr>
              <a:t>customers</a:t>
            </a:r>
            <a:r>
              <a:rPr dirty="0" sz="1100" spc="-4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and</a:t>
            </a:r>
            <a:r>
              <a:rPr dirty="0" sz="1100" spc="-35" b="0">
                <a:latin typeface="Arial MT"/>
                <a:cs typeface="Arial MT"/>
              </a:rPr>
              <a:t> </a:t>
            </a:r>
            <a:r>
              <a:rPr dirty="0" sz="1100" spc="-10" b="0">
                <a:latin typeface="Arial MT"/>
                <a:cs typeface="Arial MT"/>
              </a:rPr>
              <a:t>building</a:t>
            </a:r>
            <a:r>
              <a:rPr dirty="0" sz="1100" spc="-4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a</a:t>
            </a:r>
            <a:r>
              <a:rPr dirty="0" sz="1100" spc="-35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strong</a:t>
            </a:r>
            <a:r>
              <a:rPr dirty="0" sz="1100" spc="-35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brand</a:t>
            </a:r>
            <a:r>
              <a:rPr dirty="0" sz="1100" spc="-4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presence.</a:t>
            </a:r>
            <a:r>
              <a:rPr dirty="0" sz="1100" spc="-35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Whether</a:t>
            </a:r>
            <a:r>
              <a:rPr dirty="0" sz="1100" spc="-4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you</a:t>
            </a:r>
            <a:r>
              <a:rPr dirty="0" sz="1100" spc="-35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own</a:t>
            </a:r>
            <a:r>
              <a:rPr dirty="0" sz="1100" spc="-35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a</a:t>
            </a:r>
            <a:r>
              <a:rPr dirty="0" sz="1100" spc="-4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retail</a:t>
            </a:r>
            <a:r>
              <a:rPr dirty="0" sz="1100" spc="-35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store,</a:t>
            </a:r>
            <a:r>
              <a:rPr dirty="0" sz="1100" spc="-40" b="0">
                <a:latin typeface="Arial MT"/>
                <a:cs typeface="Arial MT"/>
              </a:rPr>
              <a:t> </a:t>
            </a:r>
            <a:r>
              <a:rPr dirty="0" sz="1100" spc="-10" b="0">
                <a:latin typeface="Arial MT"/>
                <a:cs typeface="Arial MT"/>
              </a:rPr>
              <a:t>restaurant, </a:t>
            </a:r>
            <a:r>
              <a:rPr dirty="0" sz="1100" b="0">
                <a:latin typeface="Arial MT"/>
                <a:cs typeface="Arial MT"/>
              </a:rPr>
              <a:t>corporate</a:t>
            </a:r>
            <a:r>
              <a:rPr dirty="0" sz="1100" spc="-3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office,</a:t>
            </a:r>
            <a:r>
              <a:rPr dirty="0" sz="1100" spc="-30" b="0">
                <a:latin typeface="Arial MT"/>
                <a:cs typeface="Arial MT"/>
              </a:rPr>
              <a:t> </a:t>
            </a:r>
            <a:r>
              <a:rPr dirty="0" sz="1100" spc="-10" b="0">
                <a:latin typeface="Arial MT"/>
                <a:cs typeface="Arial MT"/>
              </a:rPr>
              <a:t>hospital,</a:t>
            </a:r>
            <a:r>
              <a:rPr dirty="0" sz="1100" spc="-30" b="0">
                <a:latin typeface="Arial MT"/>
                <a:cs typeface="Arial MT"/>
              </a:rPr>
              <a:t> </a:t>
            </a:r>
            <a:r>
              <a:rPr dirty="0" sz="1100" spc="-10" b="0">
                <a:latin typeface="Arial MT"/>
                <a:cs typeface="Arial MT"/>
              </a:rPr>
              <a:t>educational</a:t>
            </a:r>
            <a:r>
              <a:rPr dirty="0" sz="1100" spc="-30" b="0">
                <a:latin typeface="Arial MT"/>
                <a:cs typeface="Arial MT"/>
              </a:rPr>
              <a:t> </a:t>
            </a:r>
            <a:r>
              <a:rPr dirty="0" sz="1100" spc="-10" b="0">
                <a:latin typeface="Arial MT"/>
                <a:cs typeface="Arial MT"/>
              </a:rPr>
              <a:t>institution,</a:t>
            </a:r>
            <a:r>
              <a:rPr dirty="0" sz="1100" spc="-3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or</a:t>
            </a:r>
            <a:r>
              <a:rPr dirty="0" sz="1100" spc="-3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showroom,</a:t>
            </a:r>
            <a:r>
              <a:rPr dirty="0" sz="1100" spc="-3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your</a:t>
            </a:r>
            <a:r>
              <a:rPr dirty="0" sz="1100" spc="-3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signage</a:t>
            </a:r>
            <a:r>
              <a:rPr dirty="0" sz="1100" spc="-3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is</a:t>
            </a:r>
            <a:r>
              <a:rPr dirty="0" sz="1100" spc="-3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often</a:t>
            </a:r>
            <a:r>
              <a:rPr dirty="0" sz="1100" spc="-3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the</a:t>
            </a:r>
            <a:r>
              <a:rPr dirty="0" sz="1100" spc="-30" b="0">
                <a:latin typeface="Arial MT"/>
                <a:cs typeface="Arial MT"/>
              </a:rPr>
              <a:t> </a:t>
            </a:r>
            <a:r>
              <a:rPr dirty="0" sz="1100" spc="-10" b="0">
                <a:latin typeface="Arial MT"/>
                <a:cs typeface="Arial MT"/>
              </a:rPr>
              <a:t>first </a:t>
            </a:r>
            <a:r>
              <a:rPr dirty="0" sz="1100" b="0">
                <a:latin typeface="Arial MT"/>
                <a:cs typeface="Arial MT"/>
              </a:rPr>
              <a:t>thing</a:t>
            </a:r>
            <a:r>
              <a:rPr dirty="0" sz="1100" spc="-35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people</a:t>
            </a:r>
            <a:r>
              <a:rPr dirty="0" sz="1100" spc="-35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notice.</a:t>
            </a:r>
            <a:r>
              <a:rPr dirty="0" sz="1100" spc="-3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A</a:t>
            </a:r>
            <a:r>
              <a:rPr dirty="0" sz="1100" spc="-35" b="0">
                <a:latin typeface="Arial MT"/>
                <a:cs typeface="Arial MT"/>
              </a:rPr>
              <a:t> </a:t>
            </a:r>
            <a:r>
              <a:rPr dirty="0" sz="1100" spc="-10" b="0">
                <a:latin typeface="Arial MT"/>
                <a:cs typeface="Arial MT"/>
              </a:rPr>
              <a:t>professionally</a:t>
            </a:r>
            <a:r>
              <a:rPr dirty="0" sz="1100" spc="-35" b="0">
                <a:latin typeface="Arial MT"/>
                <a:cs typeface="Arial MT"/>
              </a:rPr>
              <a:t> </a:t>
            </a:r>
            <a:r>
              <a:rPr dirty="0" sz="1100" spc="-10" b="0">
                <a:latin typeface="Arial MT"/>
                <a:cs typeface="Arial MT"/>
              </a:rPr>
              <a:t>designed</a:t>
            </a:r>
            <a:r>
              <a:rPr dirty="0" sz="1100" spc="-3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LED</a:t>
            </a:r>
            <a:r>
              <a:rPr dirty="0" sz="1100" spc="-35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signage</a:t>
            </a:r>
            <a:r>
              <a:rPr dirty="0" sz="1100" spc="-35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board</a:t>
            </a:r>
            <a:r>
              <a:rPr dirty="0" sz="1100" spc="-3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helps</a:t>
            </a:r>
            <a:r>
              <a:rPr dirty="0" sz="1100" spc="-35" b="0">
                <a:latin typeface="Arial MT"/>
                <a:cs typeface="Arial MT"/>
              </a:rPr>
              <a:t> </a:t>
            </a:r>
            <a:r>
              <a:rPr dirty="0" sz="1100" spc="-10" b="0">
                <a:latin typeface="Arial MT"/>
                <a:cs typeface="Arial MT"/>
              </a:rPr>
              <a:t>businesses</a:t>
            </a:r>
            <a:r>
              <a:rPr dirty="0" sz="1100" spc="-30" b="0">
                <a:latin typeface="Arial MT"/>
                <a:cs typeface="Arial MT"/>
              </a:rPr>
              <a:t> </a:t>
            </a:r>
            <a:r>
              <a:rPr dirty="0" sz="1100" spc="-10" b="0">
                <a:latin typeface="Arial MT"/>
                <a:cs typeface="Arial MT"/>
              </a:rPr>
              <a:t>stand </a:t>
            </a:r>
            <a:r>
              <a:rPr dirty="0" sz="1100" b="0">
                <a:latin typeface="Arial MT"/>
                <a:cs typeface="Arial MT"/>
              </a:rPr>
              <a:t>out,</a:t>
            </a:r>
            <a:r>
              <a:rPr dirty="0" sz="1100" spc="-35" b="0">
                <a:latin typeface="Arial MT"/>
                <a:cs typeface="Arial MT"/>
              </a:rPr>
              <a:t> </a:t>
            </a:r>
            <a:r>
              <a:rPr dirty="0" sz="1100" spc="-10" b="0">
                <a:latin typeface="Arial MT"/>
                <a:cs typeface="Arial MT"/>
              </a:rPr>
              <a:t>communicate</a:t>
            </a:r>
            <a:r>
              <a:rPr dirty="0" sz="1100" spc="-30" b="0">
                <a:latin typeface="Arial MT"/>
                <a:cs typeface="Arial MT"/>
              </a:rPr>
              <a:t> </a:t>
            </a:r>
            <a:r>
              <a:rPr dirty="0" sz="1100" spc="-10" b="0">
                <a:latin typeface="Arial MT"/>
                <a:cs typeface="Arial MT"/>
              </a:rPr>
              <a:t>effectively,</a:t>
            </a:r>
            <a:r>
              <a:rPr dirty="0" sz="1100" spc="-3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and</a:t>
            </a:r>
            <a:r>
              <a:rPr dirty="0" sz="1100" spc="-35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create</a:t>
            </a:r>
            <a:r>
              <a:rPr dirty="0" sz="1100" spc="-3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a</a:t>
            </a:r>
            <a:r>
              <a:rPr dirty="0" sz="1100" spc="-3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lasting</a:t>
            </a:r>
            <a:r>
              <a:rPr dirty="0" sz="1100" spc="-30" b="0">
                <a:latin typeface="Arial MT"/>
                <a:cs typeface="Arial MT"/>
              </a:rPr>
              <a:t> </a:t>
            </a:r>
            <a:r>
              <a:rPr dirty="0" sz="1100" spc="-10" b="0">
                <a:latin typeface="Arial MT"/>
                <a:cs typeface="Arial MT"/>
              </a:rPr>
              <a:t>impression.</a:t>
            </a:r>
            <a:endParaRPr sz="1100">
              <a:latin typeface="Arial MT"/>
              <a:cs typeface="Arial MT"/>
            </a:endParaRPr>
          </a:p>
          <a:p>
            <a:pPr marL="12700" marR="20320">
              <a:lnSpc>
                <a:spcPct val="110200"/>
              </a:lnSpc>
              <a:spcBef>
                <a:spcPts val="1200"/>
              </a:spcBef>
            </a:pPr>
            <a:r>
              <a:rPr dirty="0" sz="1100" spc="-10" b="0">
                <a:latin typeface="Arial MT"/>
                <a:cs typeface="Arial MT"/>
              </a:rPr>
              <a:t>Businesses</a:t>
            </a:r>
            <a:r>
              <a:rPr dirty="0" sz="1100" spc="-2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across</a:t>
            </a:r>
            <a:r>
              <a:rPr dirty="0" sz="1100" spc="-15" b="0">
                <a:latin typeface="Arial MT"/>
                <a:cs typeface="Arial MT"/>
              </a:rPr>
              <a:t> </a:t>
            </a:r>
            <a:r>
              <a:rPr dirty="0" sz="1100" spc="-10" b="0">
                <a:latin typeface="Arial MT"/>
                <a:cs typeface="Arial MT"/>
              </a:rPr>
              <a:t>Hyderabad</a:t>
            </a:r>
            <a:r>
              <a:rPr dirty="0" sz="1100" spc="-15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are</a:t>
            </a:r>
            <a:r>
              <a:rPr dirty="0" sz="1100" spc="-15" b="0">
                <a:latin typeface="Arial MT"/>
                <a:cs typeface="Arial MT"/>
              </a:rPr>
              <a:t> </a:t>
            </a:r>
            <a:r>
              <a:rPr dirty="0" sz="1100" spc="-10" b="0">
                <a:latin typeface="Arial MT"/>
                <a:cs typeface="Arial MT"/>
              </a:rPr>
              <a:t>increasingly</a:t>
            </a:r>
            <a:r>
              <a:rPr dirty="0" sz="1100" spc="-15" b="0">
                <a:latin typeface="Arial MT"/>
                <a:cs typeface="Arial MT"/>
              </a:rPr>
              <a:t> </a:t>
            </a:r>
            <a:r>
              <a:rPr dirty="0" sz="1100" spc="-10" b="0">
                <a:latin typeface="Arial MT"/>
                <a:cs typeface="Arial MT"/>
              </a:rPr>
              <a:t>investing</a:t>
            </a:r>
            <a:r>
              <a:rPr dirty="0" sz="1100" spc="-15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in</a:t>
            </a:r>
            <a:r>
              <a:rPr dirty="0" sz="1100" spc="-15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LED</a:t>
            </a:r>
            <a:r>
              <a:rPr dirty="0" sz="1100" spc="-15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signage</a:t>
            </a:r>
            <a:r>
              <a:rPr dirty="0" sz="1100" spc="-15" b="0">
                <a:latin typeface="Arial MT"/>
                <a:cs typeface="Arial MT"/>
              </a:rPr>
              <a:t> </a:t>
            </a:r>
            <a:r>
              <a:rPr dirty="0" sz="1100" spc="-10" b="0">
                <a:latin typeface="Arial MT"/>
                <a:cs typeface="Arial MT"/>
              </a:rPr>
              <a:t>solutions</a:t>
            </a:r>
            <a:r>
              <a:rPr dirty="0" sz="1100" spc="-15" b="0">
                <a:latin typeface="Arial MT"/>
                <a:cs typeface="Arial MT"/>
              </a:rPr>
              <a:t> </a:t>
            </a:r>
            <a:r>
              <a:rPr dirty="0" sz="1100" spc="-10" b="0">
                <a:latin typeface="Arial MT"/>
                <a:cs typeface="Arial MT"/>
              </a:rPr>
              <a:t>because </a:t>
            </a:r>
            <a:r>
              <a:rPr dirty="0" sz="1100" b="0">
                <a:latin typeface="Arial MT"/>
                <a:cs typeface="Arial MT"/>
              </a:rPr>
              <a:t>they</a:t>
            </a:r>
            <a:r>
              <a:rPr dirty="0" sz="1100" spc="-3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offer</a:t>
            </a:r>
            <a:r>
              <a:rPr dirty="0" sz="1100" spc="-25" b="0">
                <a:latin typeface="Arial MT"/>
                <a:cs typeface="Arial MT"/>
              </a:rPr>
              <a:t> </a:t>
            </a:r>
            <a:r>
              <a:rPr dirty="0" sz="1100" spc="-10" b="0">
                <a:latin typeface="Arial MT"/>
                <a:cs typeface="Arial MT"/>
              </a:rPr>
              <a:t>exceptional</a:t>
            </a:r>
            <a:r>
              <a:rPr dirty="0" sz="1100" spc="-25" b="0">
                <a:latin typeface="Arial MT"/>
                <a:cs typeface="Arial MT"/>
              </a:rPr>
              <a:t> </a:t>
            </a:r>
            <a:r>
              <a:rPr dirty="0" sz="1100" spc="-10" b="0">
                <a:latin typeface="Arial MT"/>
                <a:cs typeface="Arial MT"/>
              </a:rPr>
              <a:t>visibility,</a:t>
            </a:r>
            <a:r>
              <a:rPr dirty="0" sz="1100" spc="-25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energy</a:t>
            </a:r>
            <a:r>
              <a:rPr dirty="0" sz="1100" spc="-30" b="0">
                <a:latin typeface="Arial MT"/>
                <a:cs typeface="Arial MT"/>
              </a:rPr>
              <a:t> </a:t>
            </a:r>
            <a:r>
              <a:rPr dirty="0" sz="1100" spc="-20" b="0">
                <a:latin typeface="Arial MT"/>
                <a:cs typeface="Arial MT"/>
              </a:rPr>
              <a:t>efficiency,</a:t>
            </a:r>
            <a:r>
              <a:rPr dirty="0" sz="1100" spc="-25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and</a:t>
            </a:r>
            <a:r>
              <a:rPr dirty="0" sz="1100" spc="-25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modern</a:t>
            </a:r>
            <a:r>
              <a:rPr dirty="0" sz="1100" spc="-25" b="0">
                <a:latin typeface="Arial MT"/>
                <a:cs typeface="Arial MT"/>
              </a:rPr>
              <a:t> </a:t>
            </a:r>
            <a:r>
              <a:rPr dirty="0" sz="1100" spc="-10" b="0">
                <a:latin typeface="Arial MT"/>
                <a:cs typeface="Arial MT"/>
              </a:rPr>
              <a:t>aesthetics.</a:t>
            </a:r>
            <a:r>
              <a:rPr dirty="0" sz="1100" spc="-25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Unlike</a:t>
            </a:r>
            <a:r>
              <a:rPr dirty="0" sz="1100" spc="-30" b="0">
                <a:latin typeface="Arial MT"/>
                <a:cs typeface="Arial MT"/>
              </a:rPr>
              <a:t> </a:t>
            </a:r>
            <a:r>
              <a:rPr dirty="0" sz="1100" spc="-10" b="0">
                <a:latin typeface="Arial MT"/>
                <a:cs typeface="Arial MT"/>
              </a:rPr>
              <a:t>traditional signboards,</a:t>
            </a:r>
            <a:r>
              <a:rPr dirty="0" sz="1100" spc="-45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LED</a:t>
            </a:r>
            <a:r>
              <a:rPr dirty="0" sz="1100" spc="-4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signage</a:t>
            </a:r>
            <a:r>
              <a:rPr dirty="0" sz="1100" spc="-45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boards</a:t>
            </a:r>
            <a:r>
              <a:rPr dirty="0" sz="1100" spc="-4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provide</a:t>
            </a:r>
            <a:r>
              <a:rPr dirty="0" sz="1100" spc="-45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bright</a:t>
            </a:r>
            <a:r>
              <a:rPr dirty="0" sz="1100" spc="-40" b="0">
                <a:latin typeface="Arial MT"/>
                <a:cs typeface="Arial MT"/>
              </a:rPr>
              <a:t> </a:t>
            </a:r>
            <a:r>
              <a:rPr dirty="0" sz="1100" spc="-10" b="0">
                <a:latin typeface="Arial MT"/>
                <a:cs typeface="Arial MT"/>
              </a:rPr>
              <a:t>illumination,</a:t>
            </a:r>
            <a:r>
              <a:rPr dirty="0" sz="1100" spc="-45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making</a:t>
            </a:r>
            <a:r>
              <a:rPr dirty="0" sz="1100" spc="-4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them</a:t>
            </a:r>
            <a:r>
              <a:rPr dirty="0" sz="1100" spc="-45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visible</a:t>
            </a:r>
            <a:r>
              <a:rPr dirty="0" sz="1100" spc="-4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during</a:t>
            </a:r>
            <a:r>
              <a:rPr dirty="0" sz="1100" spc="-45" b="0">
                <a:latin typeface="Arial MT"/>
                <a:cs typeface="Arial MT"/>
              </a:rPr>
              <a:t> </a:t>
            </a:r>
            <a:r>
              <a:rPr dirty="0" sz="1100" spc="-20" b="0">
                <a:latin typeface="Arial MT"/>
                <a:cs typeface="Arial MT"/>
              </a:rPr>
              <a:t>both </a:t>
            </a:r>
            <a:r>
              <a:rPr dirty="0" sz="1100" b="0">
                <a:latin typeface="Arial MT"/>
                <a:cs typeface="Arial MT"/>
              </a:rPr>
              <a:t>daytime</a:t>
            </a:r>
            <a:r>
              <a:rPr dirty="0" sz="1100" spc="-25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and</a:t>
            </a:r>
            <a:r>
              <a:rPr dirty="0" sz="1100" spc="-20" b="0">
                <a:latin typeface="Arial MT"/>
                <a:cs typeface="Arial MT"/>
              </a:rPr>
              <a:t> </a:t>
            </a:r>
            <a:r>
              <a:rPr dirty="0" sz="1100" spc="-10" b="0">
                <a:latin typeface="Arial MT"/>
                <a:cs typeface="Arial MT"/>
              </a:rPr>
              <a:t>nighttime.</a:t>
            </a:r>
            <a:r>
              <a:rPr dirty="0" sz="1100" spc="-2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This</a:t>
            </a:r>
            <a:r>
              <a:rPr dirty="0" sz="1100" spc="-25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makes</a:t>
            </a:r>
            <a:r>
              <a:rPr dirty="0" sz="1100" spc="-2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them</a:t>
            </a:r>
            <a:r>
              <a:rPr dirty="0" sz="1100" spc="-2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one</a:t>
            </a:r>
            <a:r>
              <a:rPr dirty="0" sz="1100" spc="-25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of</a:t>
            </a:r>
            <a:r>
              <a:rPr dirty="0" sz="1100" spc="-2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the</a:t>
            </a:r>
            <a:r>
              <a:rPr dirty="0" sz="1100" spc="-25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most</a:t>
            </a:r>
            <a:r>
              <a:rPr dirty="0" sz="1100" spc="-20" b="0">
                <a:latin typeface="Arial MT"/>
                <a:cs typeface="Arial MT"/>
              </a:rPr>
              <a:t> </a:t>
            </a:r>
            <a:r>
              <a:rPr dirty="0" sz="1100" spc="-10" b="0">
                <a:latin typeface="Arial MT"/>
                <a:cs typeface="Arial MT"/>
              </a:rPr>
              <a:t>effective</a:t>
            </a:r>
            <a:r>
              <a:rPr dirty="0" sz="1100" spc="-20" b="0">
                <a:latin typeface="Arial MT"/>
                <a:cs typeface="Arial MT"/>
              </a:rPr>
              <a:t> </a:t>
            </a:r>
            <a:r>
              <a:rPr dirty="0" sz="1100" spc="-10" b="0">
                <a:latin typeface="Arial MT"/>
                <a:cs typeface="Arial MT"/>
              </a:rPr>
              <a:t>advertising</a:t>
            </a:r>
            <a:r>
              <a:rPr dirty="0" sz="1100" spc="-25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and</a:t>
            </a:r>
            <a:r>
              <a:rPr dirty="0" sz="1100" spc="-20" b="0">
                <a:latin typeface="Arial MT"/>
                <a:cs typeface="Arial MT"/>
              </a:rPr>
              <a:t> </a:t>
            </a:r>
            <a:r>
              <a:rPr dirty="0" sz="1100" spc="-10" b="0">
                <a:latin typeface="Arial MT"/>
                <a:cs typeface="Arial MT"/>
              </a:rPr>
              <a:t>branding </a:t>
            </a:r>
            <a:r>
              <a:rPr dirty="0" sz="1100" b="0">
                <a:latin typeface="Arial MT"/>
                <a:cs typeface="Arial MT"/>
              </a:rPr>
              <a:t>tools</a:t>
            </a:r>
            <a:r>
              <a:rPr dirty="0" sz="1100" spc="-25" b="0">
                <a:latin typeface="Arial MT"/>
                <a:cs typeface="Arial MT"/>
              </a:rPr>
              <a:t> </a:t>
            </a:r>
            <a:r>
              <a:rPr dirty="0" sz="1100" spc="-10" b="0">
                <a:latin typeface="Arial MT"/>
                <a:cs typeface="Arial MT"/>
              </a:rPr>
              <a:t>available</a:t>
            </a:r>
            <a:r>
              <a:rPr dirty="0" sz="1100" spc="-25" b="0">
                <a:latin typeface="Arial MT"/>
                <a:cs typeface="Arial MT"/>
              </a:rPr>
              <a:t> </a:t>
            </a:r>
            <a:r>
              <a:rPr dirty="0" sz="1100" spc="-10" b="0">
                <a:latin typeface="Arial MT"/>
                <a:cs typeface="Arial MT"/>
              </a:rPr>
              <a:t>today.</a:t>
            </a:r>
            <a:endParaRPr sz="1100">
              <a:latin typeface="Arial MT"/>
              <a:cs typeface="Arial MT"/>
            </a:endParaRPr>
          </a:p>
          <a:p>
            <a:pPr marL="12700" marR="354965">
              <a:lnSpc>
                <a:spcPct val="110200"/>
              </a:lnSpc>
              <a:spcBef>
                <a:spcPts val="1200"/>
              </a:spcBef>
            </a:pPr>
            <a:r>
              <a:rPr dirty="0" sz="1100" b="0">
                <a:latin typeface="Arial MT"/>
                <a:cs typeface="Arial MT"/>
              </a:rPr>
              <a:t>At</a:t>
            </a:r>
            <a:r>
              <a:rPr dirty="0" sz="1100" spc="-15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V</a:t>
            </a:r>
            <a:r>
              <a:rPr dirty="0" sz="1100" spc="-1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Sign</a:t>
            </a:r>
            <a:r>
              <a:rPr dirty="0" sz="1100" spc="-15" b="0">
                <a:latin typeface="Arial MT"/>
                <a:cs typeface="Arial MT"/>
              </a:rPr>
              <a:t> </a:t>
            </a:r>
            <a:r>
              <a:rPr dirty="0" sz="1100" spc="-10" b="0">
                <a:latin typeface="Arial MT"/>
                <a:cs typeface="Arial MT"/>
              </a:rPr>
              <a:t>Enterprise </a:t>
            </a:r>
            <a:r>
              <a:rPr dirty="0" sz="1100" b="0">
                <a:latin typeface="Arial MT"/>
                <a:cs typeface="Arial MT"/>
              </a:rPr>
              <a:t>Pvt.</a:t>
            </a:r>
            <a:r>
              <a:rPr dirty="0" sz="1100" spc="-15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Ltd.,</a:t>
            </a:r>
            <a:r>
              <a:rPr dirty="0" sz="1100" spc="-1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we</a:t>
            </a:r>
            <a:r>
              <a:rPr dirty="0" sz="1100" spc="-15" b="0">
                <a:latin typeface="Arial MT"/>
                <a:cs typeface="Arial MT"/>
              </a:rPr>
              <a:t> </a:t>
            </a:r>
            <a:r>
              <a:rPr dirty="0" sz="1100" spc="-10" b="0">
                <a:latin typeface="Arial MT"/>
                <a:cs typeface="Arial MT"/>
              </a:rPr>
              <a:t>specialize </a:t>
            </a:r>
            <a:r>
              <a:rPr dirty="0" sz="1100" b="0">
                <a:latin typeface="Arial MT"/>
                <a:cs typeface="Arial MT"/>
              </a:rPr>
              <a:t>in</a:t>
            </a:r>
            <a:r>
              <a:rPr dirty="0" sz="1100" spc="-15" b="0">
                <a:latin typeface="Arial MT"/>
                <a:cs typeface="Arial MT"/>
              </a:rPr>
              <a:t> </a:t>
            </a:r>
            <a:r>
              <a:rPr dirty="0" sz="1100" spc="-10" b="0">
                <a:latin typeface="Arial MT"/>
                <a:cs typeface="Arial MT"/>
              </a:rPr>
              <a:t>designing, manufacturing, </a:t>
            </a:r>
            <a:r>
              <a:rPr dirty="0" sz="1100" b="0">
                <a:latin typeface="Arial MT"/>
                <a:cs typeface="Arial MT"/>
              </a:rPr>
              <a:t>and</a:t>
            </a:r>
            <a:r>
              <a:rPr dirty="0" sz="1100" spc="-15" b="0">
                <a:latin typeface="Arial MT"/>
                <a:cs typeface="Arial MT"/>
              </a:rPr>
              <a:t> </a:t>
            </a:r>
            <a:r>
              <a:rPr dirty="0" sz="1100" spc="-10" b="0">
                <a:latin typeface="Arial MT"/>
                <a:cs typeface="Arial MT"/>
              </a:rPr>
              <a:t>installing premium-</a:t>
            </a:r>
            <a:r>
              <a:rPr dirty="0" sz="1100" b="0">
                <a:latin typeface="Arial MT"/>
                <a:cs typeface="Arial MT"/>
              </a:rPr>
              <a:t>quality</a:t>
            </a:r>
            <a:r>
              <a:rPr dirty="0" sz="1100" spc="-45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LED</a:t>
            </a:r>
            <a:r>
              <a:rPr dirty="0" sz="1100" spc="-4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signage</a:t>
            </a:r>
            <a:r>
              <a:rPr dirty="0" sz="1100" spc="-45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boards</a:t>
            </a:r>
            <a:r>
              <a:rPr dirty="0" sz="1100" spc="-4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tailored</a:t>
            </a:r>
            <a:r>
              <a:rPr dirty="0" sz="1100" spc="-45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to</a:t>
            </a:r>
            <a:r>
              <a:rPr dirty="0" sz="1100" spc="-4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meet</a:t>
            </a:r>
            <a:r>
              <a:rPr dirty="0" sz="1100" spc="-4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the</a:t>
            </a:r>
            <a:r>
              <a:rPr dirty="0" sz="1100" spc="-45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unique</a:t>
            </a:r>
            <a:r>
              <a:rPr dirty="0" sz="1100" spc="-40" b="0">
                <a:latin typeface="Arial MT"/>
                <a:cs typeface="Arial MT"/>
              </a:rPr>
              <a:t> </a:t>
            </a:r>
            <a:r>
              <a:rPr dirty="0" sz="1100" spc="-10" b="0">
                <a:latin typeface="Arial MT"/>
                <a:cs typeface="Arial MT"/>
              </a:rPr>
              <a:t>branding</a:t>
            </a:r>
            <a:r>
              <a:rPr dirty="0" sz="1100" spc="-45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needs</a:t>
            </a:r>
            <a:r>
              <a:rPr dirty="0" sz="1100" spc="-40" b="0">
                <a:latin typeface="Arial MT"/>
                <a:cs typeface="Arial MT"/>
              </a:rPr>
              <a:t> </a:t>
            </a:r>
            <a:r>
              <a:rPr dirty="0" sz="1100" spc="-25" b="0">
                <a:latin typeface="Arial MT"/>
                <a:cs typeface="Arial MT"/>
              </a:rPr>
              <a:t>of </a:t>
            </a:r>
            <a:r>
              <a:rPr dirty="0" sz="1100" spc="-10" b="0">
                <a:latin typeface="Arial MT"/>
                <a:cs typeface="Arial MT"/>
              </a:rPr>
              <a:t>businesses</a:t>
            </a:r>
            <a:r>
              <a:rPr dirty="0" sz="1100" spc="10" b="0">
                <a:latin typeface="Arial MT"/>
                <a:cs typeface="Arial MT"/>
              </a:rPr>
              <a:t> </a:t>
            </a:r>
            <a:r>
              <a:rPr dirty="0" sz="1100" spc="-10" b="0">
                <a:latin typeface="Arial MT"/>
                <a:cs typeface="Arial MT"/>
              </a:rPr>
              <a:t>throughout</a:t>
            </a:r>
            <a:r>
              <a:rPr dirty="0" sz="1100" spc="15" b="0">
                <a:latin typeface="Arial MT"/>
                <a:cs typeface="Arial MT"/>
              </a:rPr>
              <a:t> </a:t>
            </a:r>
            <a:r>
              <a:rPr dirty="0" sz="1100" spc="-10" b="0">
                <a:latin typeface="Arial MT"/>
                <a:cs typeface="Arial MT"/>
              </a:rPr>
              <a:t>Hyderabad.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25"/>
              </a:spcBef>
            </a:pPr>
            <a:endParaRPr sz="1100">
              <a:latin typeface="Arial MT"/>
              <a:cs typeface="Arial MT"/>
            </a:endParaRPr>
          </a:p>
          <a:p>
            <a:pPr marL="12700" marR="264160">
              <a:lnSpc>
                <a:spcPct val="110200"/>
              </a:lnSpc>
            </a:pPr>
            <a:r>
              <a:rPr dirty="0"/>
              <a:t>Why</a:t>
            </a:r>
            <a:r>
              <a:rPr dirty="0" spc="-50"/>
              <a:t> </a:t>
            </a:r>
            <a:r>
              <a:rPr dirty="0"/>
              <a:t>LED</a:t>
            </a:r>
            <a:r>
              <a:rPr dirty="0" spc="-50"/>
              <a:t> </a:t>
            </a:r>
            <a:r>
              <a:rPr dirty="0"/>
              <a:t>Signage</a:t>
            </a:r>
            <a:r>
              <a:rPr dirty="0" spc="-45"/>
              <a:t> </a:t>
            </a:r>
            <a:r>
              <a:rPr dirty="0"/>
              <a:t>Boards</a:t>
            </a:r>
            <a:r>
              <a:rPr dirty="0" spc="-50"/>
              <a:t> </a:t>
            </a:r>
            <a:r>
              <a:rPr dirty="0"/>
              <a:t>Are</a:t>
            </a:r>
            <a:r>
              <a:rPr dirty="0" spc="-45"/>
              <a:t> </a:t>
            </a:r>
            <a:r>
              <a:rPr dirty="0"/>
              <a:t>Essential</a:t>
            </a:r>
            <a:r>
              <a:rPr dirty="0" spc="-50"/>
              <a:t> </a:t>
            </a:r>
            <a:r>
              <a:rPr dirty="0"/>
              <a:t>for</a:t>
            </a:r>
            <a:r>
              <a:rPr dirty="0" spc="-45"/>
              <a:t> </a:t>
            </a:r>
            <a:r>
              <a:rPr dirty="0" spc="-10"/>
              <a:t>Business Growth</a:t>
            </a:r>
          </a:p>
          <a:p>
            <a:pPr marL="12700" marR="5080">
              <a:lnSpc>
                <a:spcPct val="110200"/>
              </a:lnSpc>
              <a:spcBef>
                <a:spcPts val="1310"/>
              </a:spcBef>
            </a:pPr>
            <a:r>
              <a:rPr dirty="0" sz="1100" b="0">
                <a:latin typeface="Arial MT"/>
                <a:cs typeface="Arial MT"/>
              </a:rPr>
              <a:t>Customers</a:t>
            </a:r>
            <a:r>
              <a:rPr dirty="0" sz="1100" spc="-35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make</a:t>
            </a:r>
            <a:r>
              <a:rPr dirty="0" sz="1100" spc="-30" b="0">
                <a:latin typeface="Arial MT"/>
                <a:cs typeface="Arial MT"/>
              </a:rPr>
              <a:t> </a:t>
            </a:r>
            <a:r>
              <a:rPr dirty="0" sz="1100" spc="-10" b="0">
                <a:latin typeface="Arial MT"/>
                <a:cs typeface="Arial MT"/>
              </a:rPr>
              <a:t>decisions</a:t>
            </a:r>
            <a:r>
              <a:rPr dirty="0" sz="1100" spc="-35" b="0">
                <a:latin typeface="Arial MT"/>
                <a:cs typeface="Arial MT"/>
              </a:rPr>
              <a:t> </a:t>
            </a:r>
            <a:r>
              <a:rPr dirty="0" sz="1100" spc="-10" b="0">
                <a:latin typeface="Arial MT"/>
                <a:cs typeface="Arial MT"/>
              </a:rPr>
              <a:t>quickly.</a:t>
            </a:r>
            <a:r>
              <a:rPr dirty="0" sz="1100" spc="-3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In</a:t>
            </a:r>
            <a:r>
              <a:rPr dirty="0" sz="1100" spc="-35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many</a:t>
            </a:r>
            <a:r>
              <a:rPr dirty="0" sz="1100" spc="-3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cases,</a:t>
            </a:r>
            <a:r>
              <a:rPr dirty="0" sz="1100" spc="-35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a</a:t>
            </a:r>
            <a:r>
              <a:rPr dirty="0" sz="1100" spc="-30" b="0">
                <a:latin typeface="Arial MT"/>
                <a:cs typeface="Arial MT"/>
              </a:rPr>
              <a:t> </a:t>
            </a:r>
            <a:r>
              <a:rPr dirty="0" sz="1100" spc="-10" b="0">
                <a:latin typeface="Arial MT"/>
                <a:cs typeface="Arial MT"/>
              </a:rPr>
              <a:t>potential</a:t>
            </a:r>
            <a:r>
              <a:rPr dirty="0" sz="1100" spc="-35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customer</a:t>
            </a:r>
            <a:r>
              <a:rPr dirty="0" sz="1100" spc="-3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notices</a:t>
            </a:r>
            <a:r>
              <a:rPr dirty="0" sz="1100" spc="-35" b="0">
                <a:latin typeface="Arial MT"/>
                <a:cs typeface="Arial MT"/>
              </a:rPr>
              <a:t> </a:t>
            </a:r>
            <a:r>
              <a:rPr dirty="0" sz="1100" spc="-20" b="0">
                <a:latin typeface="Arial MT"/>
                <a:cs typeface="Arial MT"/>
              </a:rPr>
              <a:t>your </a:t>
            </a:r>
            <a:r>
              <a:rPr dirty="0" sz="1100" b="0">
                <a:latin typeface="Arial MT"/>
                <a:cs typeface="Arial MT"/>
              </a:rPr>
              <a:t>business</a:t>
            </a:r>
            <a:r>
              <a:rPr dirty="0" sz="1100" spc="-45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from</a:t>
            </a:r>
            <a:r>
              <a:rPr dirty="0" sz="1100" spc="-4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a</a:t>
            </a:r>
            <a:r>
              <a:rPr dirty="0" sz="1100" spc="-4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distance</a:t>
            </a:r>
            <a:r>
              <a:rPr dirty="0" sz="1100" spc="-45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and</a:t>
            </a:r>
            <a:r>
              <a:rPr dirty="0" sz="1100" spc="-4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decides</a:t>
            </a:r>
            <a:r>
              <a:rPr dirty="0" sz="1100" spc="-4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whether</a:t>
            </a:r>
            <a:r>
              <a:rPr dirty="0" sz="1100" spc="-45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to</a:t>
            </a:r>
            <a:r>
              <a:rPr dirty="0" sz="1100" spc="-4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visit</a:t>
            </a:r>
            <a:r>
              <a:rPr dirty="0" sz="1100" spc="-4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based</a:t>
            </a:r>
            <a:r>
              <a:rPr dirty="0" sz="1100" spc="-45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on</a:t>
            </a:r>
            <a:r>
              <a:rPr dirty="0" sz="1100" spc="-4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your</a:t>
            </a:r>
            <a:r>
              <a:rPr dirty="0" sz="1100" spc="-4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storefront</a:t>
            </a:r>
            <a:r>
              <a:rPr dirty="0" sz="1100" spc="-45" b="0">
                <a:latin typeface="Arial MT"/>
                <a:cs typeface="Arial MT"/>
              </a:rPr>
              <a:t> </a:t>
            </a:r>
            <a:r>
              <a:rPr dirty="0" sz="1100" spc="-10" b="0">
                <a:latin typeface="Arial MT"/>
                <a:cs typeface="Arial MT"/>
              </a:rPr>
              <a:t>presentation. </a:t>
            </a:r>
            <a:r>
              <a:rPr dirty="0" sz="1100" b="0">
                <a:latin typeface="Arial MT"/>
                <a:cs typeface="Arial MT"/>
              </a:rPr>
              <a:t>A</a:t>
            </a:r>
            <a:r>
              <a:rPr dirty="0" sz="1100" spc="-30" b="0">
                <a:latin typeface="Arial MT"/>
                <a:cs typeface="Arial MT"/>
              </a:rPr>
              <a:t> </a:t>
            </a:r>
            <a:r>
              <a:rPr dirty="0" sz="1100" spc="-10" b="0">
                <a:latin typeface="Arial MT"/>
                <a:cs typeface="Arial MT"/>
              </a:rPr>
              <a:t>high-</a:t>
            </a:r>
            <a:r>
              <a:rPr dirty="0" sz="1100" b="0">
                <a:latin typeface="Arial MT"/>
                <a:cs typeface="Arial MT"/>
              </a:rPr>
              <a:t>quality</a:t>
            </a:r>
            <a:r>
              <a:rPr dirty="0" sz="1100" spc="-3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LED</a:t>
            </a:r>
            <a:r>
              <a:rPr dirty="0" sz="1100" spc="-3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signage</a:t>
            </a:r>
            <a:r>
              <a:rPr dirty="0" sz="1100" spc="-3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board</a:t>
            </a:r>
            <a:r>
              <a:rPr dirty="0" sz="1100" spc="-3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can</a:t>
            </a:r>
            <a:r>
              <a:rPr dirty="0" sz="1100" spc="-30" b="0">
                <a:latin typeface="Arial MT"/>
                <a:cs typeface="Arial MT"/>
              </a:rPr>
              <a:t> </a:t>
            </a:r>
            <a:r>
              <a:rPr dirty="0" sz="1100" spc="-10" b="0">
                <a:latin typeface="Arial MT"/>
                <a:cs typeface="Arial MT"/>
              </a:rPr>
              <a:t>significantly</a:t>
            </a:r>
            <a:r>
              <a:rPr dirty="0" sz="1100" spc="-30" b="0">
                <a:latin typeface="Arial MT"/>
                <a:cs typeface="Arial MT"/>
              </a:rPr>
              <a:t> </a:t>
            </a:r>
            <a:r>
              <a:rPr dirty="0" sz="1100" spc="-10" b="0">
                <a:latin typeface="Arial MT"/>
                <a:cs typeface="Arial MT"/>
              </a:rPr>
              <a:t>influence</a:t>
            </a:r>
            <a:r>
              <a:rPr dirty="0" sz="1100" spc="-30" b="0">
                <a:latin typeface="Arial MT"/>
                <a:cs typeface="Arial MT"/>
              </a:rPr>
              <a:t> </a:t>
            </a:r>
            <a:r>
              <a:rPr dirty="0" sz="1100" b="0">
                <a:latin typeface="Arial MT"/>
                <a:cs typeface="Arial MT"/>
              </a:rPr>
              <a:t>that</a:t>
            </a:r>
            <a:r>
              <a:rPr dirty="0" sz="1100" spc="-30" b="0">
                <a:latin typeface="Arial MT"/>
                <a:cs typeface="Arial MT"/>
              </a:rPr>
              <a:t> </a:t>
            </a:r>
            <a:r>
              <a:rPr dirty="0" sz="1100" spc="-10" b="0">
                <a:latin typeface="Arial MT"/>
                <a:cs typeface="Arial MT"/>
              </a:rPr>
              <a:t>decision.</a:t>
            </a:r>
            <a:endParaRPr sz="1100">
              <a:latin typeface="Arial MT"/>
              <a:cs typeface="Arial MT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76369" y="1184071"/>
            <a:ext cx="1411376" cy="75605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01700" y="2510270"/>
            <a:ext cx="289433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Arial MT"/>
                <a:cs typeface="Arial MT"/>
              </a:rPr>
              <a:t>LED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signage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boards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offer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several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advantages: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901700" y="3267358"/>
            <a:ext cx="5737225" cy="62801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0" b="1">
                <a:latin typeface="Arial"/>
                <a:cs typeface="Arial"/>
              </a:rPr>
              <a:t>Enhanced</a:t>
            </a:r>
            <a:r>
              <a:rPr dirty="0" sz="1300" spc="-15" b="1">
                <a:latin typeface="Arial"/>
                <a:cs typeface="Arial"/>
              </a:rPr>
              <a:t> </a:t>
            </a:r>
            <a:r>
              <a:rPr dirty="0" sz="1300" spc="-10" b="1">
                <a:latin typeface="Arial"/>
                <a:cs typeface="Arial"/>
              </a:rPr>
              <a:t>Visibility</a:t>
            </a:r>
            <a:endParaRPr sz="1300">
              <a:latin typeface="Arial"/>
              <a:cs typeface="Arial"/>
            </a:endParaRPr>
          </a:p>
          <a:p>
            <a:pPr marL="12700" marR="5080">
              <a:lnSpc>
                <a:spcPct val="110200"/>
              </a:lnSpc>
              <a:spcBef>
                <a:spcPts val="1235"/>
              </a:spcBef>
            </a:pPr>
            <a:r>
              <a:rPr dirty="0" sz="1100">
                <a:latin typeface="Arial MT"/>
                <a:cs typeface="Arial MT"/>
              </a:rPr>
              <a:t>One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biggest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benefits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signage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its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superior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brightness.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Whether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business </a:t>
            </a:r>
            <a:r>
              <a:rPr dirty="0" sz="1100">
                <a:latin typeface="Arial MT"/>
                <a:cs typeface="Arial MT"/>
              </a:rPr>
              <a:t>is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located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busy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street,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shopping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complex,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or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commercial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area,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lighting </a:t>
            </a:r>
            <a:r>
              <a:rPr dirty="0" sz="1100">
                <a:latin typeface="Arial MT"/>
                <a:cs typeface="Arial MT"/>
              </a:rPr>
              <a:t>ensures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your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brand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remains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visible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around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clock.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300" spc="-10" b="1">
                <a:latin typeface="Arial"/>
                <a:cs typeface="Arial"/>
              </a:rPr>
              <a:t>Professional</a:t>
            </a:r>
            <a:r>
              <a:rPr dirty="0" sz="1300" spc="-5" b="1">
                <a:latin typeface="Arial"/>
                <a:cs typeface="Arial"/>
              </a:rPr>
              <a:t> </a:t>
            </a:r>
            <a:r>
              <a:rPr dirty="0" sz="1300" spc="-10" b="1">
                <a:latin typeface="Arial"/>
                <a:cs typeface="Arial"/>
              </a:rPr>
              <a:t>Appearance</a:t>
            </a:r>
            <a:endParaRPr sz="1300">
              <a:latin typeface="Arial"/>
              <a:cs typeface="Arial"/>
            </a:endParaRPr>
          </a:p>
          <a:p>
            <a:pPr marL="12700" marR="190500">
              <a:lnSpc>
                <a:spcPct val="110200"/>
              </a:lnSpc>
              <a:spcBef>
                <a:spcPts val="1235"/>
              </a:spcBef>
            </a:pP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well-</a:t>
            </a:r>
            <a:r>
              <a:rPr dirty="0" sz="1100" spc="-10">
                <a:latin typeface="Arial MT"/>
                <a:cs typeface="Arial MT"/>
              </a:rPr>
              <a:t>designed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illuminated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instantly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enhances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professional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image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business. </a:t>
            </a:r>
            <a:r>
              <a:rPr dirty="0" sz="1100">
                <a:latin typeface="Arial MT"/>
                <a:cs typeface="Arial MT"/>
              </a:rPr>
              <a:t>Modern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signage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creates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premium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appearance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that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reflects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credibility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and </a:t>
            </a:r>
            <a:r>
              <a:rPr dirty="0" sz="1100" spc="-10">
                <a:latin typeface="Arial MT"/>
                <a:cs typeface="Arial MT"/>
              </a:rPr>
              <a:t>trustworthiness.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300" spc="-20" b="1">
                <a:latin typeface="Arial"/>
                <a:cs typeface="Arial"/>
              </a:rPr>
              <a:t>Cost-</a:t>
            </a:r>
            <a:r>
              <a:rPr dirty="0" sz="1300" spc="-10" b="1">
                <a:latin typeface="Arial"/>
                <a:cs typeface="Arial"/>
              </a:rPr>
              <a:t>Effective</a:t>
            </a:r>
            <a:r>
              <a:rPr dirty="0" sz="1300" spc="25" b="1">
                <a:latin typeface="Arial"/>
                <a:cs typeface="Arial"/>
              </a:rPr>
              <a:t> </a:t>
            </a:r>
            <a:r>
              <a:rPr dirty="0" sz="1300" spc="-10" b="1">
                <a:latin typeface="Arial"/>
                <a:cs typeface="Arial"/>
              </a:rPr>
              <a:t>Marketing</a:t>
            </a:r>
            <a:endParaRPr sz="1300">
              <a:latin typeface="Arial"/>
              <a:cs typeface="Arial"/>
            </a:endParaRPr>
          </a:p>
          <a:p>
            <a:pPr marL="12700" marR="369570">
              <a:lnSpc>
                <a:spcPct val="110200"/>
              </a:lnSpc>
              <a:spcBef>
                <a:spcPts val="1240"/>
              </a:spcBef>
            </a:pPr>
            <a:r>
              <a:rPr dirty="0" sz="1100">
                <a:latin typeface="Arial MT"/>
                <a:cs typeface="Arial MT"/>
              </a:rPr>
              <a:t>Unlike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recurring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advertising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expenses,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signboard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one-</a:t>
            </a:r>
            <a:r>
              <a:rPr dirty="0" sz="1100">
                <a:latin typeface="Arial MT"/>
                <a:cs typeface="Arial MT"/>
              </a:rPr>
              <a:t>time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investment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that </a:t>
            </a:r>
            <a:r>
              <a:rPr dirty="0" sz="1100" spc="-10">
                <a:latin typeface="Arial MT"/>
                <a:cs typeface="Arial MT"/>
              </a:rPr>
              <a:t>continuously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promotes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brand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years.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It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works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24/7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marketing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tool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without ongoing</a:t>
            </a:r>
            <a:r>
              <a:rPr dirty="0" sz="110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advertising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costs.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300" b="1">
                <a:latin typeface="Arial"/>
                <a:cs typeface="Arial"/>
              </a:rPr>
              <a:t>Energy</a:t>
            </a:r>
            <a:r>
              <a:rPr dirty="0" sz="1300" spc="-60" b="1">
                <a:latin typeface="Arial"/>
                <a:cs typeface="Arial"/>
              </a:rPr>
              <a:t> </a:t>
            </a:r>
            <a:r>
              <a:rPr dirty="0" sz="1300" spc="-10" b="1">
                <a:latin typeface="Arial"/>
                <a:cs typeface="Arial"/>
              </a:rPr>
              <a:t>Efficiency</a:t>
            </a:r>
            <a:endParaRPr sz="1300">
              <a:latin typeface="Arial"/>
              <a:cs typeface="Arial"/>
            </a:endParaRPr>
          </a:p>
          <a:p>
            <a:pPr marL="12700" marR="82550">
              <a:lnSpc>
                <a:spcPct val="110200"/>
              </a:lnSpc>
              <a:spcBef>
                <a:spcPts val="1240"/>
              </a:spcBef>
            </a:pPr>
            <a:r>
              <a:rPr dirty="0" sz="1100">
                <a:latin typeface="Arial MT"/>
                <a:cs typeface="Arial MT"/>
              </a:rPr>
              <a:t>LED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technology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consumes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significantly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less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electricity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compared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traditional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lighting </a:t>
            </a:r>
            <a:r>
              <a:rPr dirty="0" sz="1100">
                <a:latin typeface="Arial MT"/>
                <a:cs typeface="Arial MT"/>
              </a:rPr>
              <a:t>systems.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This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allows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businesses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maintain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bright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signage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while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keeping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operational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costs </a:t>
            </a:r>
            <a:r>
              <a:rPr dirty="0" sz="1100">
                <a:latin typeface="Arial MT"/>
                <a:cs typeface="Arial MT"/>
              </a:rPr>
              <a:t>under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control.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300" spc="-20" b="1">
                <a:latin typeface="Arial"/>
                <a:cs typeface="Arial"/>
              </a:rPr>
              <a:t>Long-Term</a:t>
            </a:r>
            <a:r>
              <a:rPr dirty="0" sz="1300" spc="-15" b="1">
                <a:latin typeface="Arial"/>
                <a:cs typeface="Arial"/>
              </a:rPr>
              <a:t> </a:t>
            </a:r>
            <a:r>
              <a:rPr dirty="0" sz="1300" spc="-10" b="1">
                <a:latin typeface="Arial"/>
                <a:cs typeface="Arial"/>
              </a:rPr>
              <a:t>Durability</a:t>
            </a:r>
            <a:endParaRPr sz="1300">
              <a:latin typeface="Arial"/>
              <a:cs typeface="Arial"/>
            </a:endParaRPr>
          </a:p>
          <a:p>
            <a:pPr marL="12700" marR="198755">
              <a:lnSpc>
                <a:spcPct val="110200"/>
              </a:lnSpc>
              <a:spcBef>
                <a:spcPts val="434"/>
              </a:spcBef>
            </a:pPr>
            <a:r>
              <a:rPr dirty="0" sz="1100">
                <a:latin typeface="Arial MT"/>
                <a:cs typeface="Arial MT"/>
              </a:rPr>
              <a:t>Modern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u="sng" sz="110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LED</a:t>
            </a:r>
            <a:r>
              <a:rPr dirty="0" u="sng" sz="1100" spc="-25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10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signage</a:t>
            </a:r>
            <a:r>
              <a:rPr dirty="0" u="sng" sz="1100" spc="-25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10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boards</a:t>
            </a:r>
            <a:r>
              <a:rPr dirty="0" u="sng" sz="1100" spc="-3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100" spc="-1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Hyderabad</a:t>
            </a:r>
            <a:r>
              <a:rPr dirty="0" sz="1100" spc="-25" b="1">
                <a:solidFill>
                  <a:srgbClr val="1154CC"/>
                </a:solidFill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designed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withstand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changing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weather conditions.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Quality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materials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advanced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manufacturing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techniques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ensure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long-lasting performance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 </a:t>
            </a:r>
            <a:r>
              <a:rPr dirty="0" sz="1100" spc="-10">
                <a:latin typeface="Arial MT"/>
                <a:cs typeface="Arial MT"/>
              </a:rPr>
              <a:t>reliability.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35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700" spc="-20" b="1">
                <a:latin typeface="Arial"/>
                <a:cs typeface="Arial"/>
              </a:rPr>
              <a:t>Types</a:t>
            </a:r>
            <a:r>
              <a:rPr dirty="0" sz="1700" spc="-50" b="1">
                <a:latin typeface="Arial"/>
                <a:cs typeface="Arial"/>
              </a:rPr>
              <a:t> </a:t>
            </a:r>
            <a:r>
              <a:rPr dirty="0" sz="1700" b="1">
                <a:latin typeface="Arial"/>
                <a:cs typeface="Arial"/>
              </a:rPr>
              <a:t>of</a:t>
            </a:r>
            <a:r>
              <a:rPr dirty="0" sz="1700" spc="-45" b="1">
                <a:latin typeface="Arial"/>
                <a:cs typeface="Arial"/>
              </a:rPr>
              <a:t> </a:t>
            </a:r>
            <a:r>
              <a:rPr dirty="0" sz="1700" b="1">
                <a:latin typeface="Arial"/>
                <a:cs typeface="Arial"/>
              </a:rPr>
              <a:t>LED</a:t>
            </a:r>
            <a:r>
              <a:rPr dirty="0" sz="1700" spc="-45" b="1">
                <a:latin typeface="Arial"/>
                <a:cs typeface="Arial"/>
              </a:rPr>
              <a:t> </a:t>
            </a:r>
            <a:r>
              <a:rPr dirty="0" sz="1700" b="1">
                <a:latin typeface="Arial"/>
                <a:cs typeface="Arial"/>
              </a:rPr>
              <a:t>Signage</a:t>
            </a:r>
            <a:r>
              <a:rPr dirty="0" sz="1700" spc="-45" b="1">
                <a:latin typeface="Arial"/>
                <a:cs typeface="Arial"/>
              </a:rPr>
              <a:t> </a:t>
            </a:r>
            <a:r>
              <a:rPr dirty="0" sz="1700" b="1">
                <a:latin typeface="Arial"/>
                <a:cs typeface="Arial"/>
              </a:rPr>
              <a:t>Boards</a:t>
            </a:r>
            <a:r>
              <a:rPr dirty="0" sz="1700" spc="-50" b="1">
                <a:latin typeface="Arial"/>
                <a:cs typeface="Arial"/>
              </a:rPr>
              <a:t> </a:t>
            </a:r>
            <a:r>
              <a:rPr dirty="0" sz="1700" spc="-10" b="1">
                <a:latin typeface="Arial"/>
                <a:cs typeface="Arial"/>
              </a:rPr>
              <a:t>Available</a:t>
            </a:r>
            <a:r>
              <a:rPr dirty="0" sz="1700" spc="-45" b="1">
                <a:latin typeface="Arial"/>
                <a:cs typeface="Arial"/>
              </a:rPr>
              <a:t> </a:t>
            </a:r>
            <a:r>
              <a:rPr dirty="0" sz="1700" b="1">
                <a:latin typeface="Arial"/>
                <a:cs typeface="Arial"/>
              </a:rPr>
              <a:t>in</a:t>
            </a:r>
            <a:r>
              <a:rPr dirty="0" sz="1700" spc="-45" b="1">
                <a:latin typeface="Arial"/>
                <a:cs typeface="Arial"/>
              </a:rPr>
              <a:t> </a:t>
            </a:r>
            <a:r>
              <a:rPr dirty="0" sz="1700" spc="-10" b="1">
                <a:latin typeface="Arial"/>
                <a:cs typeface="Arial"/>
              </a:rPr>
              <a:t>Hyderabad</a:t>
            </a:r>
            <a:endParaRPr sz="1700">
              <a:latin typeface="Arial"/>
              <a:cs typeface="Arial"/>
            </a:endParaRPr>
          </a:p>
          <a:p>
            <a:pPr marL="12700" marR="397510">
              <a:lnSpc>
                <a:spcPct val="110200"/>
              </a:lnSpc>
              <a:spcBef>
                <a:spcPts val="1310"/>
              </a:spcBef>
            </a:pPr>
            <a:r>
              <a:rPr dirty="0" sz="1100" spc="-10">
                <a:latin typeface="Arial MT"/>
                <a:cs typeface="Arial MT"/>
              </a:rPr>
              <a:t>Different businesses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have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different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branding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requirements.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Choosing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right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signage solution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depends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industry,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location,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marketing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goals.</a:t>
            </a:r>
            <a:endParaRPr sz="1100">
              <a:latin typeface="Arial MT"/>
              <a:cs typeface="Arial MT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076369" y="1184071"/>
            <a:ext cx="1411376" cy="75605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01700" y="2508696"/>
            <a:ext cx="5744210" cy="69068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b="1">
                <a:latin typeface="Arial"/>
                <a:cs typeface="Arial"/>
              </a:rPr>
              <a:t>Acrylic</a:t>
            </a:r>
            <a:r>
              <a:rPr dirty="0" sz="1300" spc="-45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LED</a:t>
            </a:r>
            <a:r>
              <a:rPr dirty="0" sz="1300" spc="-40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Sign</a:t>
            </a:r>
            <a:r>
              <a:rPr dirty="0" sz="1300" spc="-40" b="1">
                <a:latin typeface="Arial"/>
                <a:cs typeface="Arial"/>
              </a:rPr>
              <a:t> </a:t>
            </a:r>
            <a:r>
              <a:rPr dirty="0" sz="1300" spc="-10" b="1">
                <a:latin typeface="Arial"/>
                <a:cs typeface="Arial"/>
              </a:rPr>
              <a:t>Boards</a:t>
            </a:r>
            <a:endParaRPr sz="1300">
              <a:latin typeface="Arial"/>
              <a:cs typeface="Arial"/>
            </a:endParaRPr>
          </a:p>
          <a:p>
            <a:pPr marL="12700" marR="6350">
              <a:lnSpc>
                <a:spcPct val="110200"/>
              </a:lnSpc>
              <a:spcBef>
                <a:spcPts val="1235"/>
              </a:spcBef>
            </a:pPr>
            <a:r>
              <a:rPr dirty="0" sz="1100">
                <a:latin typeface="Arial MT"/>
                <a:cs typeface="Arial MT"/>
              </a:rPr>
              <a:t>Acrylic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signboards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among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most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popular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choices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modern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businesses.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They </a:t>
            </a:r>
            <a:r>
              <a:rPr dirty="0" sz="1100">
                <a:latin typeface="Arial MT"/>
                <a:cs typeface="Arial MT"/>
              </a:rPr>
              <a:t>offer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sleek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sophisticated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appearance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that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enhances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brand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visibility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while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maintaining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50">
                <a:latin typeface="Arial MT"/>
                <a:cs typeface="Arial MT"/>
              </a:rPr>
              <a:t>a </a:t>
            </a:r>
            <a:r>
              <a:rPr dirty="0" sz="1100">
                <a:latin typeface="Arial MT"/>
                <a:cs typeface="Arial MT"/>
              </a:rPr>
              <a:t>premium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look.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Arial MT"/>
                <a:cs typeface="Arial MT"/>
              </a:rPr>
              <a:t>These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signs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commonly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used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by: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Corporate</a:t>
            </a:r>
            <a:r>
              <a:rPr dirty="0" sz="1100" spc="-7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offices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Retail</a:t>
            </a:r>
            <a:r>
              <a:rPr dirty="0" sz="1100" spc="-6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stores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Showrooms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Hospitals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Educational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institutions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4"/>
              </a:spcBef>
              <a:buFont typeface="Arial MT"/>
              <a:buChar char="●"/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300" b="1">
                <a:latin typeface="Arial"/>
                <a:cs typeface="Arial"/>
              </a:rPr>
              <a:t>ACP</a:t>
            </a:r>
            <a:r>
              <a:rPr dirty="0" sz="1300" spc="-30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LED</a:t>
            </a:r>
            <a:r>
              <a:rPr dirty="0" sz="1300" spc="-25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Sign</a:t>
            </a:r>
            <a:r>
              <a:rPr dirty="0" sz="1300" spc="-25" b="1">
                <a:latin typeface="Arial"/>
                <a:cs typeface="Arial"/>
              </a:rPr>
              <a:t> </a:t>
            </a:r>
            <a:r>
              <a:rPr dirty="0" sz="1300" spc="-10" b="1">
                <a:latin typeface="Arial"/>
                <a:cs typeface="Arial"/>
              </a:rPr>
              <a:t>Boards</a:t>
            </a:r>
            <a:endParaRPr sz="1300">
              <a:latin typeface="Arial"/>
              <a:cs typeface="Arial"/>
            </a:endParaRPr>
          </a:p>
          <a:p>
            <a:pPr marL="12700" marR="5080">
              <a:lnSpc>
                <a:spcPct val="110200"/>
              </a:lnSpc>
              <a:spcBef>
                <a:spcPts val="1240"/>
              </a:spcBef>
            </a:pPr>
            <a:r>
              <a:rPr dirty="0" sz="1100">
                <a:latin typeface="Arial MT"/>
                <a:cs typeface="Arial MT"/>
              </a:rPr>
              <a:t>ACP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(Aluminum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Composite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Panel)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signboards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combine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durability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with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attractive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design. </a:t>
            </a:r>
            <a:r>
              <a:rPr dirty="0" sz="1100">
                <a:latin typeface="Arial MT"/>
                <a:cs typeface="Arial MT"/>
              </a:rPr>
              <a:t>They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provide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excellent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weather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resistance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ideal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outdoor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branding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applications.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Arial MT"/>
                <a:cs typeface="Arial MT"/>
              </a:rPr>
              <a:t>Common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applications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include: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Commercial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buildings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Shopping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centers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Franchise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outlets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Restaurants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Real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estate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offices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300" b="1">
                <a:latin typeface="Arial"/>
                <a:cs typeface="Arial"/>
              </a:rPr>
              <a:t>Glow</a:t>
            </a:r>
            <a:r>
              <a:rPr dirty="0" sz="1300" spc="-50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Sign</a:t>
            </a:r>
            <a:r>
              <a:rPr dirty="0" sz="1300" spc="-45" b="1">
                <a:latin typeface="Arial"/>
                <a:cs typeface="Arial"/>
              </a:rPr>
              <a:t> </a:t>
            </a:r>
            <a:r>
              <a:rPr dirty="0" sz="1300" spc="-10" b="1">
                <a:latin typeface="Arial"/>
                <a:cs typeface="Arial"/>
              </a:rPr>
              <a:t>Boards</a:t>
            </a:r>
            <a:endParaRPr sz="1300">
              <a:latin typeface="Arial"/>
              <a:cs typeface="Arial"/>
            </a:endParaRPr>
          </a:p>
          <a:p>
            <a:pPr marL="12700" marR="239395">
              <a:lnSpc>
                <a:spcPct val="110200"/>
              </a:lnSpc>
              <a:spcBef>
                <a:spcPts val="1235"/>
              </a:spcBef>
            </a:pPr>
            <a:r>
              <a:rPr dirty="0" sz="1100">
                <a:latin typeface="Arial MT"/>
                <a:cs typeface="Arial MT"/>
              </a:rPr>
              <a:t>Glow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boards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remain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highly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effective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branding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solution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businesses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seeking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high </a:t>
            </a:r>
            <a:r>
              <a:rPr dirty="0" sz="1100" spc="-10">
                <a:latin typeface="Arial MT"/>
                <a:cs typeface="Arial MT"/>
              </a:rPr>
              <a:t>visibility.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They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particularly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suitable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storefront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branding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outdoor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advertising.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300" b="1">
                <a:latin typeface="Arial"/>
                <a:cs typeface="Arial"/>
              </a:rPr>
              <a:t>Channel</a:t>
            </a:r>
            <a:r>
              <a:rPr dirty="0" sz="1300" spc="-65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Letter</a:t>
            </a:r>
            <a:r>
              <a:rPr dirty="0" sz="1300" spc="-60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Sign</a:t>
            </a:r>
            <a:r>
              <a:rPr dirty="0" sz="1300" spc="-60" b="1">
                <a:latin typeface="Arial"/>
                <a:cs typeface="Arial"/>
              </a:rPr>
              <a:t> </a:t>
            </a:r>
            <a:r>
              <a:rPr dirty="0" sz="1300" spc="-10" b="1">
                <a:latin typeface="Arial"/>
                <a:cs typeface="Arial"/>
              </a:rPr>
              <a:t>Boards</a:t>
            </a:r>
            <a:endParaRPr sz="1300">
              <a:latin typeface="Arial"/>
              <a:cs typeface="Arial"/>
            </a:endParaRPr>
          </a:p>
          <a:p>
            <a:pPr marL="12700" marR="239395">
              <a:lnSpc>
                <a:spcPct val="110200"/>
              </a:lnSpc>
              <a:spcBef>
                <a:spcPts val="1240"/>
              </a:spcBef>
            </a:pPr>
            <a:r>
              <a:rPr dirty="0" sz="1100" spc="-10">
                <a:latin typeface="Arial MT"/>
                <a:cs typeface="Arial MT"/>
              </a:rPr>
              <a:t>Channel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letter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offer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premium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three-dimensional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appearance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that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enhances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brand recognition.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Each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letter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individually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illuminated,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creating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striking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visual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effect.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300" spc="-20" b="1">
                <a:latin typeface="Arial"/>
                <a:cs typeface="Arial"/>
              </a:rPr>
              <a:t>Terrace </a:t>
            </a:r>
            <a:r>
              <a:rPr dirty="0" sz="1300" b="1">
                <a:latin typeface="Arial"/>
                <a:cs typeface="Arial"/>
              </a:rPr>
              <a:t>LED</a:t>
            </a:r>
            <a:r>
              <a:rPr dirty="0" sz="1300" spc="-20" b="1">
                <a:latin typeface="Arial"/>
                <a:cs typeface="Arial"/>
              </a:rPr>
              <a:t> </a:t>
            </a:r>
            <a:r>
              <a:rPr dirty="0" sz="1300" spc="-10" b="1">
                <a:latin typeface="Arial"/>
                <a:cs typeface="Arial"/>
              </a:rPr>
              <a:t>Signage</a:t>
            </a:r>
            <a:endParaRPr sz="13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76369" y="1184071"/>
            <a:ext cx="1411376" cy="75605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01700" y="2493175"/>
            <a:ext cx="5752465" cy="69449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471170">
              <a:lnSpc>
                <a:spcPct val="110200"/>
              </a:lnSpc>
              <a:spcBef>
                <a:spcPts val="100"/>
              </a:spcBef>
            </a:pPr>
            <a:r>
              <a:rPr dirty="0" sz="1100" spc="-20">
                <a:latin typeface="Arial MT"/>
                <a:cs typeface="Arial MT"/>
              </a:rPr>
              <a:t>Terrace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signage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designed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maximum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visibility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across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long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distances.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These large-</a:t>
            </a:r>
            <a:r>
              <a:rPr dirty="0" sz="1100">
                <a:latin typeface="Arial MT"/>
                <a:cs typeface="Arial MT"/>
              </a:rPr>
              <a:t>format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commonly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installed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rooftops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commercial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buildings.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3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700" b="1">
                <a:latin typeface="Arial"/>
                <a:cs typeface="Arial"/>
              </a:rPr>
              <a:t>Importance</a:t>
            </a:r>
            <a:r>
              <a:rPr dirty="0" sz="1700" spc="-60" b="1">
                <a:latin typeface="Arial"/>
                <a:cs typeface="Arial"/>
              </a:rPr>
              <a:t> </a:t>
            </a:r>
            <a:r>
              <a:rPr dirty="0" sz="1700" b="1">
                <a:latin typeface="Arial"/>
                <a:cs typeface="Arial"/>
              </a:rPr>
              <a:t>of</a:t>
            </a:r>
            <a:r>
              <a:rPr dirty="0" sz="1700" spc="-60" b="1">
                <a:latin typeface="Arial"/>
                <a:cs typeface="Arial"/>
              </a:rPr>
              <a:t> </a:t>
            </a:r>
            <a:r>
              <a:rPr dirty="0" sz="1700" b="1">
                <a:latin typeface="Arial"/>
                <a:cs typeface="Arial"/>
              </a:rPr>
              <a:t>Custom</a:t>
            </a:r>
            <a:r>
              <a:rPr dirty="0" sz="1700" spc="-60" b="1">
                <a:latin typeface="Arial"/>
                <a:cs typeface="Arial"/>
              </a:rPr>
              <a:t> </a:t>
            </a:r>
            <a:r>
              <a:rPr dirty="0" sz="1700" b="1">
                <a:latin typeface="Arial"/>
                <a:cs typeface="Arial"/>
              </a:rPr>
              <a:t>Signage</a:t>
            </a:r>
            <a:r>
              <a:rPr dirty="0" sz="1700" spc="-60" b="1">
                <a:latin typeface="Arial"/>
                <a:cs typeface="Arial"/>
              </a:rPr>
              <a:t> </a:t>
            </a:r>
            <a:r>
              <a:rPr dirty="0" sz="1700" spc="-10" b="1">
                <a:latin typeface="Arial"/>
                <a:cs typeface="Arial"/>
              </a:rPr>
              <a:t>Design</a:t>
            </a:r>
            <a:endParaRPr sz="1700">
              <a:latin typeface="Arial"/>
              <a:cs typeface="Arial"/>
            </a:endParaRPr>
          </a:p>
          <a:p>
            <a:pPr marL="12700" marR="369570">
              <a:lnSpc>
                <a:spcPct val="110200"/>
              </a:lnSpc>
              <a:spcBef>
                <a:spcPts val="1310"/>
              </a:spcBef>
            </a:pPr>
            <a:r>
              <a:rPr dirty="0" sz="1100">
                <a:latin typeface="Arial MT"/>
                <a:cs typeface="Arial MT"/>
              </a:rPr>
              <a:t>Every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brand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has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unique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identity,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signage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should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reflect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that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identity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accurately. </a:t>
            </a:r>
            <a:r>
              <a:rPr dirty="0" sz="1100">
                <a:latin typeface="Arial MT"/>
                <a:cs typeface="Arial MT"/>
              </a:rPr>
              <a:t>Generic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signage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may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fail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capture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customer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attention,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while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customized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signage </a:t>
            </a:r>
            <a:r>
              <a:rPr dirty="0" sz="1100">
                <a:latin typeface="Arial MT"/>
                <a:cs typeface="Arial MT"/>
              </a:rPr>
              <a:t>creates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memorable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visual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experience.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10">
                <a:latin typeface="Arial MT"/>
                <a:cs typeface="Arial MT"/>
              </a:rPr>
              <a:t> professionally designed </a:t>
            </a:r>
            <a:r>
              <a:rPr dirty="0" sz="1100">
                <a:latin typeface="Arial MT"/>
                <a:cs typeface="Arial MT"/>
              </a:rPr>
              <a:t>sign</a:t>
            </a:r>
            <a:r>
              <a:rPr dirty="0" sz="1100" spc="-10">
                <a:latin typeface="Arial MT"/>
                <a:cs typeface="Arial MT"/>
              </a:rPr>
              <a:t> considers: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Brand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colors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Logo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placement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Typography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Lighting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effects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Viewing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distance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Installation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location</a:t>
            </a:r>
            <a:endParaRPr sz="1100">
              <a:latin typeface="Arial MT"/>
              <a:cs typeface="Arial MT"/>
            </a:endParaRPr>
          </a:p>
          <a:p>
            <a:pPr marL="12700" marR="5080">
              <a:lnSpc>
                <a:spcPct val="110200"/>
              </a:lnSpc>
              <a:spcBef>
                <a:spcPts val="1200"/>
              </a:spcBef>
            </a:pPr>
            <a:r>
              <a:rPr dirty="0" sz="1100">
                <a:latin typeface="Arial MT"/>
                <a:cs typeface="Arial MT"/>
              </a:rPr>
              <a:t>Custom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signage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ensures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consistency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across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all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branding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elements,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helping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businesses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build </a:t>
            </a:r>
            <a:r>
              <a:rPr dirty="0" sz="1100">
                <a:latin typeface="Arial MT"/>
                <a:cs typeface="Arial MT"/>
              </a:rPr>
              <a:t>stronger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recognition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among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customers.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3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700" b="1">
                <a:latin typeface="Arial"/>
                <a:cs typeface="Arial"/>
              </a:rPr>
              <a:t>How</a:t>
            </a:r>
            <a:r>
              <a:rPr dirty="0" sz="1700" spc="-65" b="1">
                <a:latin typeface="Arial"/>
                <a:cs typeface="Arial"/>
              </a:rPr>
              <a:t> </a:t>
            </a:r>
            <a:r>
              <a:rPr dirty="0" sz="1700" b="1">
                <a:latin typeface="Arial"/>
                <a:cs typeface="Arial"/>
              </a:rPr>
              <a:t>LED</a:t>
            </a:r>
            <a:r>
              <a:rPr dirty="0" sz="1700" spc="-60" b="1">
                <a:latin typeface="Arial"/>
                <a:cs typeface="Arial"/>
              </a:rPr>
              <a:t> </a:t>
            </a:r>
            <a:r>
              <a:rPr dirty="0" sz="1700" b="1">
                <a:latin typeface="Arial"/>
                <a:cs typeface="Arial"/>
              </a:rPr>
              <a:t>Signage</a:t>
            </a:r>
            <a:r>
              <a:rPr dirty="0" sz="1700" spc="-60" b="1">
                <a:latin typeface="Arial"/>
                <a:cs typeface="Arial"/>
              </a:rPr>
              <a:t> </a:t>
            </a:r>
            <a:r>
              <a:rPr dirty="0" sz="1700" b="1">
                <a:latin typeface="Arial"/>
                <a:cs typeface="Arial"/>
              </a:rPr>
              <a:t>Improves</a:t>
            </a:r>
            <a:r>
              <a:rPr dirty="0" sz="1700" spc="-60" b="1">
                <a:latin typeface="Arial"/>
                <a:cs typeface="Arial"/>
              </a:rPr>
              <a:t> </a:t>
            </a:r>
            <a:r>
              <a:rPr dirty="0" sz="1700" b="1">
                <a:latin typeface="Arial"/>
                <a:cs typeface="Arial"/>
              </a:rPr>
              <a:t>Customer</a:t>
            </a:r>
            <a:r>
              <a:rPr dirty="0" sz="1700" spc="-60" b="1">
                <a:latin typeface="Arial"/>
                <a:cs typeface="Arial"/>
              </a:rPr>
              <a:t> </a:t>
            </a:r>
            <a:r>
              <a:rPr dirty="0" sz="1700" spc="-10" b="1">
                <a:latin typeface="Arial"/>
                <a:cs typeface="Arial"/>
              </a:rPr>
              <a:t>Engagement</a:t>
            </a:r>
            <a:endParaRPr sz="1700">
              <a:latin typeface="Arial"/>
              <a:cs typeface="Arial"/>
            </a:endParaRPr>
          </a:p>
          <a:p>
            <a:pPr marL="12700" marR="100965">
              <a:lnSpc>
                <a:spcPct val="110200"/>
              </a:lnSpc>
              <a:spcBef>
                <a:spcPts val="1310"/>
              </a:spcBef>
            </a:pP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modern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customer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exposed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thousands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marketing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messages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every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day.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75">
                <a:latin typeface="Arial MT"/>
                <a:cs typeface="Arial MT"/>
              </a:rPr>
              <a:t>To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stand </a:t>
            </a:r>
            <a:r>
              <a:rPr dirty="0" sz="1100">
                <a:latin typeface="Arial MT"/>
                <a:cs typeface="Arial MT"/>
              </a:rPr>
              <a:t>out,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businesses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need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visually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appealing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communication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tools.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Arial MT"/>
                <a:cs typeface="Arial MT"/>
              </a:rPr>
              <a:t>LED</a:t>
            </a:r>
            <a:r>
              <a:rPr dirty="0" sz="1100" spc="-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signage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captures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attention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through: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6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300" b="1">
                <a:latin typeface="Arial"/>
                <a:cs typeface="Arial"/>
              </a:rPr>
              <a:t>Bright</a:t>
            </a:r>
            <a:r>
              <a:rPr dirty="0" sz="1300" spc="-55" b="1">
                <a:latin typeface="Arial"/>
                <a:cs typeface="Arial"/>
              </a:rPr>
              <a:t> </a:t>
            </a:r>
            <a:r>
              <a:rPr dirty="0" sz="1300" spc="-10" b="1">
                <a:latin typeface="Arial"/>
                <a:cs typeface="Arial"/>
              </a:rPr>
              <a:t>Illumination</a:t>
            </a:r>
            <a:endParaRPr sz="1300">
              <a:latin typeface="Arial"/>
              <a:cs typeface="Arial"/>
            </a:endParaRPr>
          </a:p>
          <a:p>
            <a:pPr marL="12700" marR="12700">
              <a:lnSpc>
                <a:spcPct val="110200"/>
              </a:lnSpc>
              <a:spcBef>
                <a:spcPts val="1235"/>
              </a:spcBef>
            </a:pPr>
            <a:r>
              <a:rPr dirty="0" sz="1100">
                <a:latin typeface="Arial MT"/>
                <a:cs typeface="Arial MT"/>
              </a:rPr>
              <a:t>LED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lighting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naturally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draws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attention,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especially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during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evening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hours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when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traditional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signs </a:t>
            </a:r>
            <a:r>
              <a:rPr dirty="0" sz="1100">
                <a:latin typeface="Arial MT"/>
                <a:cs typeface="Arial MT"/>
              </a:rPr>
              <a:t>become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less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visible.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6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300" b="1">
                <a:latin typeface="Arial"/>
                <a:cs typeface="Arial"/>
              </a:rPr>
              <a:t>Clear</a:t>
            </a:r>
            <a:r>
              <a:rPr dirty="0" sz="1300" spc="-45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Brand</a:t>
            </a:r>
            <a:r>
              <a:rPr dirty="0" sz="1300" spc="-40" b="1">
                <a:latin typeface="Arial"/>
                <a:cs typeface="Arial"/>
              </a:rPr>
              <a:t> </a:t>
            </a:r>
            <a:r>
              <a:rPr dirty="0" sz="1300" spc="-10" b="1">
                <a:latin typeface="Arial"/>
                <a:cs typeface="Arial"/>
              </a:rPr>
              <a:t>Communication</a:t>
            </a:r>
            <a:endParaRPr sz="1300">
              <a:latin typeface="Arial"/>
              <a:cs typeface="Arial"/>
            </a:endParaRPr>
          </a:p>
          <a:p>
            <a:pPr marL="12700" marR="641350">
              <a:lnSpc>
                <a:spcPct val="110200"/>
              </a:lnSpc>
              <a:spcBef>
                <a:spcPts val="1235"/>
              </a:spcBef>
            </a:pPr>
            <a:r>
              <a:rPr dirty="0" sz="1100" spc="-20">
                <a:latin typeface="Arial MT"/>
                <a:cs typeface="Arial MT"/>
              </a:rPr>
              <a:t>Well-</a:t>
            </a:r>
            <a:r>
              <a:rPr dirty="0" sz="1100" spc="-10">
                <a:latin typeface="Arial MT"/>
                <a:cs typeface="Arial MT"/>
              </a:rPr>
              <a:t>designed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signage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communicates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business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information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quickly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effectively. </a:t>
            </a:r>
            <a:r>
              <a:rPr dirty="0" sz="1100">
                <a:latin typeface="Arial MT"/>
                <a:cs typeface="Arial MT"/>
              </a:rPr>
              <a:t>Customers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can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instantly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identify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your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brand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understand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offerings.</a:t>
            </a:r>
            <a:endParaRPr sz="1100">
              <a:latin typeface="Arial MT"/>
              <a:cs typeface="Arial MT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76369" y="1184071"/>
            <a:ext cx="1411376" cy="75605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01700" y="2508693"/>
            <a:ext cx="5542280" cy="5008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0" b="1">
                <a:latin typeface="Arial"/>
                <a:cs typeface="Arial"/>
              </a:rPr>
              <a:t>Increased</a:t>
            </a:r>
            <a:r>
              <a:rPr dirty="0" sz="1300" spc="-30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Foot</a:t>
            </a:r>
            <a:r>
              <a:rPr dirty="0" sz="1300" spc="-30" b="1">
                <a:latin typeface="Arial"/>
                <a:cs typeface="Arial"/>
              </a:rPr>
              <a:t> </a:t>
            </a:r>
            <a:r>
              <a:rPr dirty="0" sz="1300" spc="-10" b="1">
                <a:latin typeface="Arial"/>
                <a:cs typeface="Arial"/>
              </a:rPr>
              <a:t>Traffic</a:t>
            </a:r>
            <a:endParaRPr sz="1300">
              <a:latin typeface="Arial"/>
              <a:cs typeface="Arial"/>
            </a:endParaRPr>
          </a:p>
          <a:p>
            <a:pPr marL="12700" marR="161925">
              <a:lnSpc>
                <a:spcPct val="110200"/>
              </a:lnSpc>
              <a:spcBef>
                <a:spcPts val="1235"/>
              </a:spcBef>
            </a:pPr>
            <a:r>
              <a:rPr dirty="0" sz="1100" spc="-10">
                <a:latin typeface="Arial MT"/>
                <a:cs typeface="Arial MT"/>
              </a:rPr>
              <a:t>Businesses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with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attractive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signage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often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experience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higher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walk-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traffic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because potential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customers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notice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establishment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more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easily.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300" b="1">
                <a:latin typeface="Arial"/>
                <a:cs typeface="Arial"/>
              </a:rPr>
              <a:t>Stronger</a:t>
            </a:r>
            <a:r>
              <a:rPr dirty="0" sz="1300" spc="-60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Brand</a:t>
            </a:r>
            <a:r>
              <a:rPr dirty="0" sz="1300" spc="-55" b="1">
                <a:latin typeface="Arial"/>
                <a:cs typeface="Arial"/>
              </a:rPr>
              <a:t> </a:t>
            </a:r>
            <a:r>
              <a:rPr dirty="0" sz="1300" spc="-10" b="1">
                <a:latin typeface="Arial"/>
                <a:cs typeface="Arial"/>
              </a:rPr>
              <a:t>Recall</a:t>
            </a:r>
            <a:endParaRPr sz="1300">
              <a:latin typeface="Arial"/>
              <a:cs typeface="Arial"/>
            </a:endParaRPr>
          </a:p>
          <a:p>
            <a:pPr marL="12700" marR="579120">
              <a:lnSpc>
                <a:spcPct val="110200"/>
              </a:lnSpc>
              <a:spcBef>
                <a:spcPts val="1235"/>
              </a:spcBef>
            </a:pPr>
            <a:r>
              <a:rPr dirty="0" sz="1100" spc="-10">
                <a:latin typeface="Arial MT"/>
                <a:cs typeface="Arial MT"/>
              </a:rPr>
              <a:t>Consistent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visual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branding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helps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customers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remember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your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business.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more </a:t>
            </a:r>
            <a:r>
              <a:rPr dirty="0" sz="1100" spc="-10">
                <a:latin typeface="Arial MT"/>
                <a:cs typeface="Arial MT"/>
              </a:rPr>
              <a:t>recognizable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signage,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stronger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brand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presence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becomes.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3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700" b="1">
                <a:latin typeface="Arial"/>
                <a:cs typeface="Arial"/>
              </a:rPr>
              <a:t>Why</a:t>
            </a:r>
            <a:r>
              <a:rPr dirty="0" sz="1700" spc="-60" b="1">
                <a:latin typeface="Arial"/>
                <a:cs typeface="Arial"/>
              </a:rPr>
              <a:t> </a:t>
            </a:r>
            <a:r>
              <a:rPr dirty="0" sz="1700" b="1">
                <a:latin typeface="Arial"/>
                <a:cs typeface="Arial"/>
              </a:rPr>
              <a:t>Businesses</a:t>
            </a:r>
            <a:r>
              <a:rPr dirty="0" sz="1700" spc="-55" b="1">
                <a:latin typeface="Arial"/>
                <a:cs typeface="Arial"/>
              </a:rPr>
              <a:t> </a:t>
            </a:r>
            <a:r>
              <a:rPr dirty="0" sz="1700" b="1">
                <a:latin typeface="Arial"/>
                <a:cs typeface="Arial"/>
              </a:rPr>
              <a:t>in</a:t>
            </a:r>
            <a:r>
              <a:rPr dirty="0" sz="1700" spc="-60" b="1">
                <a:latin typeface="Arial"/>
                <a:cs typeface="Arial"/>
              </a:rPr>
              <a:t> </a:t>
            </a:r>
            <a:r>
              <a:rPr dirty="0" sz="1700" b="1">
                <a:latin typeface="Arial"/>
                <a:cs typeface="Arial"/>
              </a:rPr>
              <a:t>Hyderabad</a:t>
            </a:r>
            <a:r>
              <a:rPr dirty="0" sz="1700" spc="-55" b="1">
                <a:latin typeface="Arial"/>
                <a:cs typeface="Arial"/>
              </a:rPr>
              <a:t> </a:t>
            </a:r>
            <a:r>
              <a:rPr dirty="0" sz="1700" b="1">
                <a:latin typeface="Arial"/>
                <a:cs typeface="Arial"/>
              </a:rPr>
              <a:t>Prefer</a:t>
            </a:r>
            <a:r>
              <a:rPr dirty="0" sz="1700" spc="-55" b="1">
                <a:latin typeface="Arial"/>
                <a:cs typeface="Arial"/>
              </a:rPr>
              <a:t> </a:t>
            </a:r>
            <a:r>
              <a:rPr dirty="0" sz="1700" b="1">
                <a:latin typeface="Arial"/>
                <a:cs typeface="Arial"/>
              </a:rPr>
              <a:t>LED</a:t>
            </a:r>
            <a:r>
              <a:rPr dirty="0" sz="1700" spc="-60" b="1">
                <a:latin typeface="Arial"/>
                <a:cs typeface="Arial"/>
              </a:rPr>
              <a:t> </a:t>
            </a:r>
            <a:r>
              <a:rPr dirty="0" sz="1700" spc="-10" b="1">
                <a:latin typeface="Arial"/>
                <a:cs typeface="Arial"/>
              </a:rPr>
              <a:t>Signage</a:t>
            </a:r>
            <a:endParaRPr sz="1700">
              <a:latin typeface="Arial"/>
              <a:cs typeface="Arial"/>
            </a:endParaRPr>
          </a:p>
          <a:p>
            <a:pPr marL="12700" marR="5080">
              <a:lnSpc>
                <a:spcPct val="110200"/>
              </a:lnSpc>
              <a:spcBef>
                <a:spcPts val="1315"/>
              </a:spcBef>
            </a:pPr>
            <a:r>
              <a:rPr dirty="0" sz="1100" spc="-10">
                <a:latin typeface="Arial MT"/>
                <a:cs typeface="Arial MT"/>
              </a:rPr>
              <a:t>Hyderabad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one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India's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fastest-</a:t>
            </a:r>
            <a:r>
              <a:rPr dirty="0" sz="1100">
                <a:latin typeface="Arial MT"/>
                <a:cs typeface="Arial MT"/>
              </a:rPr>
              <a:t>growing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business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hubs.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With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increasing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competition </a:t>
            </a:r>
            <a:r>
              <a:rPr dirty="0" sz="1100">
                <a:latin typeface="Arial MT"/>
                <a:cs typeface="Arial MT"/>
              </a:rPr>
              <a:t>across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industries,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businesses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seeking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innovative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ways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improve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visibility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attract customers.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Arial MT"/>
                <a:cs typeface="Arial MT"/>
              </a:rPr>
              <a:t>LED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signage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has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become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preferred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choice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because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it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offers: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Modern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visual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appeal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Excellent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visibility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Low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maintenance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requirements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Long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operational</a:t>
            </a:r>
            <a:r>
              <a:rPr dirty="0" sz="1100" spc="-20">
                <a:latin typeface="Arial MT"/>
                <a:cs typeface="Arial MT"/>
              </a:rPr>
              <a:t> life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Cost-efficient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performance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Effective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brand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promotion</a:t>
            </a:r>
            <a:endParaRPr sz="1100">
              <a:latin typeface="Arial MT"/>
              <a:cs typeface="Arial MT"/>
            </a:endParaRPr>
          </a:p>
          <a:p>
            <a:pPr marL="12700" marR="267970">
              <a:lnSpc>
                <a:spcPct val="110200"/>
              </a:lnSpc>
              <a:spcBef>
                <a:spcPts val="1200"/>
              </a:spcBef>
            </a:pPr>
            <a:r>
              <a:rPr dirty="0" sz="1100">
                <a:latin typeface="Arial MT"/>
                <a:cs typeface="Arial MT"/>
              </a:rPr>
              <a:t>From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local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shops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large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corporate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organizations,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businesses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across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Hyderabad</a:t>
            </a:r>
            <a:r>
              <a:rPr dirty="0" sz="1100" spc="-25">
                <a:latin typeface="Arial MT"/>
                <a:cs typeface="Arial MT"/>
              </a:rPr>
              <a:t> are </a:t>
            </a:r>
            <a:r>
              <a:rPr dirty="0" sz="1100" spc="-10">
                <a:latin typeface="Arial MT"/>
                <a:cs typeface="Arial MT"/>
              </a:rPr>
              <a:t>leveraging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signage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strengthen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their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market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presence.</a:t>
            </a:r>
            <a:endParaRPr sz="1100">
              <a:latin typeface="Arial MT"/>
              <a:cs typeface="Arial MT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76369" y="1184071"/>
            <a:ext cx="1411376" cy="75605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01700" y="6626423"/>
            <a:ext cx="5721350" cy="2651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b="1">
                <a:latin typeface="Arial"/>
                <a:cs typeface="Arial"/>
              </a:rPr>
              <a:t>Why</a:t>
            </a:r>
            <a:r>
              <a:rPr dirty="0" sz="1700" spc="-50" b="1">
                <a:latin typeface="Arial"/>
                <a:cs typeface="Arial"/>
              </a:rPr>
              <a:t> </a:t>
            </a:r>
            <a:r>
              <a:rPr dirty="0" sz="1700" b="1">
                <a:latin typeface="Arial"/>
                <a:cs typeface="Arial"/>
              </a:rPr>
              <a:t>Choose</a:t>
            </a:r>
            <a:r>
              <a:rPr dirty="0" sz="1700" spc="-45" b="1">
                <a:latin typeface="Arial"/>
                <a:cs typeface="Arial"/>
              </a:rPr>
              <a:t> </a:t>
            </a:r>
            <a:r>
              <a:rPr dirty="0" sz="1700" b="1">
                <a:latin typeface="Arial"/>
                <a:cs typeface="Arial"/>
              </a:rPr>
              <a:t>V</a:t>
            </a:r>
            <a:r>
              <a:rPr dirty="0" sz="1700" spc="-45" b="1">
                <a:latin typeface="Arial"/>
                <a:cs typeface="Arial"/>
              </a:rPr>
              <a:t> </a:t>
            </a:r>
            <a:r>
              <a:rPr dirty="0" sz="1700" b="1">
                <a:latin typeface="Arial"/>
                <a:cs typeface="Arial"/>
              </a:rPr>
              <a:t>Sign</a:t>
            </a:r>
            <a:r>
              <a:rPr dirty="0" sz="1700" spc="-50" b="1">
                <a:latin typeface="Arial"/>
                <a:cs typeface="Arial"/>
              </a:rPr>
              <a:t> </a:t>
            </a:r>
            <a:r>
              <a:rPr dirty="0" sz="1700" b="1">
                <a:latin typeface="Arial"/>
                <a:cs typeface="Arial"/>
              </a:rPr>
              <a:t>Enterprise</a:t>
            </a:r>
            <a:r>
              <a:rPr dirty="0" sz="1700" spc="-45" b="1">
                <a:latin typeface="Arial"/>
                <a:cs typeface="Arial"/>
              </a:rPr>
              <a:t> </a:t>
            </a:r>
            <a:r>
              <a:rPr dirty="0" sz="1700" b="1">
                <a:latin typeface="Arial"/>
                <a:cs typeface="Arial"/>
              </a:rPr>
              <a:t>Pvt.</a:t>
            </a:r>
            <a:r>
              <a:rPr dirty="0" sz="1700" spc="-45" b="1">
                <a:latin typeface="Arial"/>
                <a:cs typeface="Arial"/>
              </a:rPr>
              <a:t> </a:t>
            </a:r>
            <a:r>
              <a:rPr dirty="0" sz="1700" spc="-20" b="1">
                <a:latin typeface="Arial"/>
                <a:cs typeface="Arial"/>
              </a:rPr>
              <a:t>Ltd.</a:t>
            </a:r>
            <a:endParaRPr sz="1700">
              <a:latin typeface="Arial"/>
              <a:cs typeface="Arial"/>
            </a:endParaRPr>
          </a:p>
          <a:p>
            <a:pPr marL="12700" marR="353695">
              <a:lnSpc>
                <a:spcPct val="110200"/>
              </a:lnSpc>
              <a:spcBef>
                <a:spcPts val="1310"/>
              </a:spcBef>
            </a:pPr>
            <a:r>
              <a:rPr dirty="0" sz="1100">
                <a:latin typeface="Arial MT"/>
                <a:cs typeface="Arial MT"/>
              </a:rPr>
              <a:t>When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investing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signage,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quality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matters.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Poorly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designed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low-</a:t>
            </a:r>
            <a:r>
              <a:rPr dirty="0" sz="1100">
                <a:latin typeface="Arial MT"/>
                <a:cs typeface="Arial MT"/>
              </a:rPr>
              <a:t>quality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signage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can </a:t>
            </a:r>
            <a:r>
              <a:rPr dirty="0" sz="1100" spc="-10">
                <a:latin typeface="Arial MT"/>
                <a:cs typeface="Arial MT"/>
              </a:rPr>
              <a:t>negatively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impact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brand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perception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require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frequent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maintenance.</a:t>
            </a:r>
            <a:endParaRPr sz="1100">
              <a:latin typeface="Arial MT"/>
              <a:cs typeface="Arial MT"/>
            </a:endParaRPr>
          </a:p>
          <a:p>
            <a:pPr marL="12700" marR="5080">
              <a:lnSpc>
                <a:spcPct val="110200"/>
              </a:lnSpc>
              <a:spcBef>
                <a:spcPts val="1200"/>
              </a:spcBef>
            </a:pPr>
            <a:r>
              <a:rPr dirty="0" sz="1100">
                <a:latin typeface="Arial MT"/>
                <a:cs typeface="Arial MT"/>
              </a:rPr>
              <a:t>V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Enterprise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Pvt.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Ltd.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committed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delivering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high-</a:t>
            </a:r>
            <a:r>
              <a:rPr dirty="0" sz="1100">
                <a:latin typeface="Arial MT"/>
                <a:cs typeface="Arial MT"/>
              </a:rPr>
              <a:t>quality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signage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solutions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that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help </a:t>
            </a:r>
            <a:r>
              <a:rPr dirty="0" sz="1100" spc="-10">
                <a:latin typeface="Arial MT"/>
                <a:cs typeface="Arial MT"/>
              </a:rPr>
              <a:t>businesses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achieve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their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branding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goals.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300" b="1">
                <a:latin typeface="Arial"/>
                <a:cs typeface="Arial"/>
              </a:rPr>
              <a:t>Our</a:t>
            </a:r>
            <a:r>
              <a:rPr dirty="0" sz="1300" spc="-30" b="1">
                <a:latin typeface="Arial"/>
                <a:cs typeface="Arial"/>
              </a:rPr>
              <a:t> </a:t>
            </a:r>
            <a:r>
              <a:rPr dirty="0" sz="1300" spc="-10" b="1">
                <a:latin typeface="Arial"/>
                <a:cs typeface="Arial"/>
              </a:rPr>
              <a:t>Expertise</a:t>
            </a:r>
            <a:endParaRPr sz="1300">
              <a:latin typeface="Arial"/>
              <a:cs typeface="Arial"/>
            </a:endParaRPr>
          </a:p>
          <a:p>
            <a:pPr marL="12700" marR="495934">
              <a:lnSpc>
                <a:spcPct val="110200"/>
              </a:lnSpc>
              <a:spcBef>
                <a:spcPts val="1240"/>
              </a:spcBef>
            </a:pPr>
            <a:r>
              <a:rPr dirty="0" sz="1100">
                <a:latin typeface="Arial MT"/>
                <a:cs typeface="Arial MT"/>
              </a:rPr>
              <a:t>We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have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extensive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experience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designing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manufacturing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custom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signage solutions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various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industries.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300" b="1">
                <a:latin typeface="Arial"/>
                <a:cs typeface="Arial"/>
              </a:rPr>
              <a:t>Premium</a:t>
            </a:r>
            <a:r>
              <a:rPr dirty="0" sz="1300" spc="-50" b="1">
                <a:latin typeface="Arial"/>
                <a:cs typeface="Arial"/>
              </a:rPr>
              <a:t> </a:t>
            </a:r>
            <a:r>
              <a:rPr dirty="0" sz="1300" spc="-10" b="1">
                <a:latin typeface="Arial"/>
                <a:cs typeface="Arial"/>
              </a:rPr>
              <a:t>Materials</a:t>
            </a:r>
            <a:endParaRPr sz="13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76369" y="1184071"/>
            <a:ext cx="1411376" cy="756056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33450" y="2550678"/>
            <a:ext cx="5734050" cy="381952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01700" y="2493166"/>
            <a:ext cx="5589905" cy="6304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100330">
              <a:lnSpc>
                <a:spcPct val="110200"/>
              </a:lnSpc>
              <a:spcBef>
                <a:spcPts val="100"/>
              </a:spcBef>
            </a:pPr>
            <a:r>
              <a:rPr dirty="0" sz="1100">
                <a:latin typeface="Arial MT"/>
                <a:cs typeface="Arial MT"/>
              </a:rPr>
              <a:t>We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use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durable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materials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high-performance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components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ensure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long-lasting results.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300" spc="-10" b="1">
                <a:latin typeface="Arial"/>
                <a:cs typeface="Arial"/>
              </a:rPr>
              <a:t>Customized</a:t>
            </a:r>
            <a:r>
              <a:rPr dirty="0" sz="1300" spc="-5" b="1">
                <a:latin typeface="Arial"/>
                <a:cs typeface="Arial"/>
              </a:rPr>
              <a:t> </a:t>
            </a:r>
            <a:r>
              <a:rPr dirty="0" sz="1300" spc="-10" b="1">
                <a:latin typeface="Arial"/>
                <a:cs typeface="Arial"/>
              </a:rPr>
              <a:t>Solutions</a:t>
            </a:r>
            <a:endParaRPr sz="1300">
              <a:latin typeface="Arial"/>
              <a:cs typeface="Arial"/>
            </a:endParaRPr>
          </a:p>
          <a:p>
            <a:pPr marL="12700" marR="13335">
              <a:lnSpc>
                <a:spcPct val="110200"/>
              </a:lnSpc>
              <a:spcBef>
                <a:spcPts val="1240"/>
              </a:spcBef>
            </a:pPr>
            <a:r>
              <a:rPr dirty="0" sz="1100">
                <a:latin typeface="Arial MT"/>
                <a:cs typeface="Arial MT"/>
              </a:rPr>
              <a:t>Every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project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tailored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meet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specific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requirements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client,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ensuring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maximum effectiveness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brand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consistency.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300" spc="-10" b="1">
                <a:latin typeface="Arial"/>
                <a:cs typeface="Arial"/>
              </a:rPr>
              <a:t>Professional</a:t>
            </a:r>
            <a:r>
              <a:rPr dirty="0" sz="1300" spc="-5" b="1">
                <a:latin typeface="Arial"/>
                <a:cs typeface="Arial"/>
              </a:rPr>
              <a:t> </a:t>
            </a:r>
            <a:r>
              <a:rPr dirty="0" sz="1300" spc="-10" b="1">
                <a:latin typeface="Arial"/>
                <a:cs typeface="Arial"/>
              </a:rPr>
              <a:t>Installation</a:t>
            </a:r>
            <a:endParaRPr sz="1300">
              <a:latin typeface="Arial"/>
              <a:cs typeface="Arial"/>
            </a:endParaRPr>
          </a:p>
          <a:p>
            <a:pPr marL="12700" marR="36195">
              <a:lnSpc>
                <a:spcPct val="110200"/>
              </a:lnSpc>
              <a:spcBef>
                <a:spcPts val="1235"/>
              </a:spcBef>
            </a:pPr>
            <a:r>
              <a:rPr dirty="0" sz="1100">
                <a:latin typeface="Arial MT"/>
                <a:cs typeface="Arial MT"/>
              </a:rPr>
              <a:t>Our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skilled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installation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team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ensures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precise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placement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secure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installation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optimal visibility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10">
                <a:latin typeface="Arial MT"/>
                <a:cs typeface="Arial MT"/>
              </a:rPr>
              <a:t> performance.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6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300" spc="-10" b="1">
                <a:latin typeface="Arial"/>
                <a:cs typeface="Arial"/>
              </a:rPr>
              <a:t>Customer-</a:t>
            </a:r>
            <a:r>
              <a:rPr dirty="0" sz="1300" b="1">
                <a:latin typeface="Arial"/>
                <a:cs typeface="Arial"/>
              </a:rPr>
              <a:t>Centric</a:t>
            </a:r>
            <a:r>
              <a:rPr dirty="0" sz="1300" spc="-65" b="1">
                <a:latin typeface="Arial"/>
                <a:cs typeface="Arial"/>
              </a:rPr>
              <a:t> </a:t>
            </a:r>
            <a:r>
              <a:rPr dirty="0" sz="1300" spc="-10" b="1">
                <a:latin typeface="Arial"/>
                <a:cs typeface="Arial"/>
              </a:rPr>
              <a:t>Approach</a:t>
            </a:r>
            <a:endParaRPr sz="1300">
              <a:latin typeface="Arial"/>
              <a:cs typeface="Arial"/>
            </a:endParaRPr>
          </a:p>
          <a:p>
            <a:pPr marL="12700" marR="582295">
              <a:lnSpc>
                <a:spcPct val="110200"/>
              </a:lnSpc>
              <a:spcBef>
                <a:spcPts val="1235"/>
              </a:spcBef>
            </a:pPr>
            <a:r>
              <a:rPr dirty="0" sz="1100">
                <a:latin typeface="Arial MT"/>
                <a:cs typeface="Arial MT"/>
              </a:rPr>
              <a:t>We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focus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on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understanding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client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objectives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delivering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solutions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that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provide measurable</a:t>
            </a:r>
            <a:r>
              <a:rPr dirty="0" sz="110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branding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benefits.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35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700" b="1">
                <a:latin typeface="Arial"/>
                <a:cs typeface="Arial"/>
              </a:rPr>
              <a:t>Future</a:t>
            </a:r>
            <a:r>
              <a:rPr dirty="0" sz="1700" spc="-35" b="1">
                <a:latin typeface="Arial"/>
                <a:cs typeface="Arial"/>
              </a:rPr>
              <a:t> </a:t>
            </a:r>
            <a:r>
              <a:rPr dirty="0" sz="1700" b="1">
                <a:latin typeface="Arial"/>
                <a:cs typeface="Arial"/>
              </a:rPr>
              <a:t>of</a:t>
            </a:r>
            <a:r>
              <a:rPr dirty="0" sz="1700" spc="-35" b="1">
                <a:latin typeface="Arial"/>
                <a:cs typeface="Arial"/>
              </a:rPr>
              <a:t> </a:t>
            </a:r>
            <a:r>
              <a:rPr dirty="0" sz="1700" b="1">
                <a:latin typeface="Arial"/>
                <a:cs typeface="Arial"/>
              </a:rPr>
              <a:t>LED</a:t>
            </a:r>
            <a:r>
              <a:rPr dirty="0" sz="1700" spc="-35" b="1">
                <a:latin typeface="Arial"/>
                <a:cs typeface="Arial"/>
              </a:rPr>
              <a:t> </a:t>
            </a:r>
            <a:r>
              <a:rPr dirty="0" sz="1700" b="1">
                <a:latin typeface="Arial"/>
                <a:cs typeface="Arial"/>
              </a:rPr>
              <a:t>Signage</a:t>
            </a:r>
            <a:r>
              <a:rPr dirty="0" sz="1700" spc="-30" b="1">
                <a:latin typeface="Arial"/>
                <a:cs typeface="Arial"/>
              </a:rPr>
              <a:t> </a:t>
            </a:r>
            <a:r>
              <a:rPr dirty="0" sz="1700" b="1">
                <a:latin typeface="Arial"/>
                <a:cs typeface="Arial"/>
              </a:rPr>
              <a:t>in</a:t>
            </a:r>
            <a:r>
              <a:rPr dirty="0" sz="1700" spc="-35" b="1">
                <a:latin typeface="Arial"/>
                <a:cs typeface="Arial"/>
              </a:rPr>
              <a:t> </a:t>
            </a:r>
            <a:r>
              <a:rPr dirty="0" sz="1700" spc="-10" b="1">
                <a:latin typeface="Arial"/>
                <a:cs typeface="Arial"/>
              </a:rPr>
              <a:t>Hyderabad</a:t>
            </a:r>
            <a:endParaRPr sz="1700">
              <a:latin typeface="Arial"/>
              <a:cs typeface="Arial"/>
            </a:endParaRPr>
          </a:p>
          <a:p>
            <a:pPr marL="12700" marR="5080">
              <a:lnSpc>
                <a:spcPct val="110200"/>
              </a:lnSpc>
              <a:spcBef>
                <a:spcPts val="1310"/>
              </a:spcBef>
            </a:pPr>
            <a:r>
              <a:rPr dirty="0" sz="1100">
                <a:latin typeface="Arial MT"/>
                <a:cs typeface="Arial MT"/>
              </a:rPr>
              <a:t>As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technology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continues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evolve,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signage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becoming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even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more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advanced.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Smart </a:t>
            </a:r>
            <a:r>
              <a:rPr dirty="0" sz="1100">
                <a:latin typeface="Arial MT"/>
                <a:cs typeface="Arial MT"/>
              </a:rPr>
              <a:t>digital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displays,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programmable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LED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systems,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interactive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signage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solutions</a:t>
            </a:r>
            <a:r>
              <a:rPr dirty="0" sz="1100" spc="-25">
                <a:latin typeface="Arial MT"/>
                <a:cs typeface="Arial MT"/>
              </a:rPr>
              <a:t> are </a:t>
            </a:r>
            <a:r>
              <a:rPr dirty="0" sz="1100" spc="-10">
                <a:latin typeface="Arial MT"/>
                <a:cs typeface="Arial MT"/>
              </a:rPr>
              <a:t>transforming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way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businesses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communicate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with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customers.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Arial MT"/>
                <a:cs typeface="Arial MT"/>
              </a:rPr>
              <a:t>Future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trends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include: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Digital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LED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displays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Smart</a:t>
            </a:r>
            <a:r>
              <a:rPr dirty="0" sz="1100" spc="-10">
                <a:latin typeface="Arial MT"/>
                <a:cs typeface="Arial MT"/>
              </a:rPr>
              <a:t> advertising screens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Interactive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customer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engagement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systems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Energy-efficient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lighting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technologies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0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Dynamic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content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management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solutions</a:t>
            </a:r>
            <a:endParaRPr sz="1100">
              <a:latin typeface="Arial MT"/>
              <a:cs typeface="Arial MT"/>
            </a:endParaRPr>
          </a:p>
          <a:p>
            <a:pPr marL="12700" marR="90170">
              <a:lnSpc>
                <a:spcPct val="110200"/>
              </a:lnSpc>
              <a:spcBef>
                <a:spcPts val="1200"/>
              </a:spcBef>
            </a:pPr>
            <a:r>
              <a:rPr dirty="0" sz="1100" spc="-10">
                <a:latin typeface="Arial MT"/>
                <a:cs typeface="Arial MT"/>
              </a:rPr>
              <a:t>Businesses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that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invest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modern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signage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today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positioning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themselves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long-</a:t>
            </a:r>
            <a:r>
              <a:rPr dirty="0" sz="1100" spc="-20">
                <a:latin typeface="Arial MT"/>
                <a:cs typeface="Arial MT"/>
              </a:rPr>
              <a:t>term </a:t>
            </a:r>
            <a:r>
              <a:rPr dirty="0" sz="1100">
                <a:latin typeface="Arial MT"/>
                <a:cs typeface="Arial MT"/>
              </a:rPr>
              <a:t>growth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success.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901700" y="9013440"/>
            <a:ext cx="1200785" cy="284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" b="1">
                <a:latin typeface="Arial"/>
                <a:cs typeface="Arial"/>
              </a:rPr>
              <a:t>Conclusion</a:t>
            </a:r>
            <a:endParaRPr sz="1700">
              <a:latin typeface="Arial"/>
              <a:cs typeface="Arial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76369" y="1184071"/>
            <a:ext cx="1411376" cy="75605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01700" y="2493160"/>
            <a:ext cx="5713730" cy="21780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335915">
              <a:lnSpc>
                <a:spcPct val="110200"/>
              </a:lnSpc>
              <a:spcBef>
                <a:spcPts val="100"/>
              </a:spcBef>
            </a:pP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professionally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designed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signage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board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more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than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just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sign—</a:t>
            </a:r>
            <a:r>
              <a:rPr dirty="0" sz="1100">
                <a:latin typeface="Arial MT"/>
                <a:cs typeface="Arial MT"/>
              </a:rPr>
              <a:t>it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powerful branding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marketing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asset.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enhances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visibility,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strengthens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brand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identity,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attracts </a:t>
            </a:r>
            <a:r>
              <a:rPr dirty="0" sz="1100">
                <a:latin typeface="Arial MT"/>
                <a:cs typeface="Arial MT"/>
              </a:rPr>
              <a:t>customers,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creates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professional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business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image.</a:t>
            </a:r>
            <a:endParaRPr sz="1100">
              <a:latin typeface="Arial MT"/>
              <a:cs typeface="Arial MT"/>
            </a:endParaRPr>
          </a:p>
          <a:p>
            <a:pPr marL="12700" marR="59690">
              <a:lnSpc>
                <a:spcPct val="110200"/>
              </a:lnSpc>
              <a:spcBef>
                <a:spcPts val="1200"/>
              </a:spcBef>
            </a:pP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businesses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looking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establish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strong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market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presence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Hyderabad,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investing</a:t>
            </a:r>
            <a:r>
              <a:rPr dirty="0" sz="1100" spc="-25">
                <a:latin typeface="Arial MT"/>
                <a:cs typeface="Arial MT"/>
              </a:rPr>
              <a:t> in </a:t>
            </a:r>
            <a:r>
              <a:rPr dirty="0" sz="1100">
                <a:latin typeface="Arial MT"/>
                <a:cs typeface="Arial MT"/>
              </a:rPr>
              <a:t>quality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LED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signage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strategic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decision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that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delivers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long-</a:t>
            </a:r>
            <a:r>
              <a:rPr dirty="0" sz="1100">
                <a:latin typeface="Arial MT"/>
                <a:cs typeface="Arial MT"/>
              </a:rPr>
              <a:t>term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value.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With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innovative </a:t>
            </a:r>
            <a:r>
              <a:rPr dirty="0" sz="1100">
                <a:latin typeface="Arial MT"/>
                <a:cs typeface="Arial MT"/>
              </a:rPr>
              <a:t>designs,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premium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materials,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expert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craftsmanship,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u="heavy" sz="110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 MT"/>
                <a:cs typeface="Arial MT"/>
                <a:hlinkClick r:id="rId2"/>
              </a:rPr>
              <a:t>V</a:t>
            </a:r>
            <a:r>
              <a:rPr dirty="0" u="heavy" sz="1100" spc="-3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 MT"/>
                <a:cs typeface="Arial MT"/>
                <a:hlinkClick r:id="rId2"/>
              </a:rPr>
              <a:t> </a:t>
            </a:r>
            <a:r>
              <a:rPr dirty="0" u="heavy" sz="110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 MT"/>
                <a:cs typeface="Arial MT"/>
                <a:hlinkClick r:id="rId2"/>
              </a:rPr>
              <a:t>Sign</a:t>
            </a:r>
            <a:r>
              <a:rPr dirty="0" u="heavy" sz="1100" spc="-3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 MT"/>
                <a:cs typeface="Arial MT"/>
                <a:hlinkClick r:id="rId2"/>
              </a:rPr>
              <a:t> </a:t>
            </a:r>
            <a:r>
              <a:rPr dirty="0" u="heavy" sz="1100" spc="-1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 MT"/>
                <a:cs typeface="Arial MT"/>
                <a:hlinkClick r:id="rId2"/>
              </a:rPr>
              <a:t>Enterprise</a:t>
            </a:r>
            <a:r>
              <a:rPr dirty="0" u="heavy" sz="1100" spc="-25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 MT"/>
                <a:cs typeface="Arial MT"/>
                <a:hlinkClick r:id="rId2"/>
              </a:rPr>
              <a:t> </a:t>
            </a:r>
            <a:r>
              <a:rPr dirty="0" u="heavy" sz="110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 MT"/>
                <a:cs typeface="Arial MT"/>
                <a:hlinkClick r:id="rId2"/>
              </a:rPr>
              <a:t>Pvt</a:t>
            </a:r>
            <a:r>
              <a:rPr dirty="0" sz="1100">
                <a:latin typeface="Arial MT"/>
                <a:cs typeface="Arial MT"/>
              </a:rPr>
              <a:t>.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Ltd.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provides reliable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signage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solutions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that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help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businesses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stand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out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competitive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marketplace.</a:t>
            </a:r>
            <a:endParaRPr sz="1100">
              <a:latin typeface="Arial MT"/>
              <a:cs typeface="Arial MT"/>
            </a:endParaRPr>
          </a:p>
          <a:p>
            <a:pPr marL="12700" marR="5080">
              <a:lnSpc>
                <a:spcPct val="110200"/>
              </a:lnSpc>
              <a:spcBef>
                <a:spcPts val="1200"/>
              </a:spcBef>
            </a:pPr>
            <a:r>
              <a:rPr dirty="0" sz="1100">
                <a:latin typeface="Arial MT"/>
                <a:cs typeface="Arial MT"/>
              </a:rPr>
              <a:t>Whether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need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acrylic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LED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boards,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ACP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signage,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channel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letters,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glow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boards, </a:t>
            </a:r>
            <a:r>
              <a:rPr dirty="0" sz="1100">
                <a:latin typeface="Arial MT"/>
                <a:cs typeface="Arial MT"/>
              </a:rPr>
              <a:t>or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terrace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displays,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choosing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right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signage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partner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make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all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difference</a:t>
            </a:r>
            <a:r>
              <a:rPr dirty="0" sz="1100" spc="-25">
                <a:latin typeface="Arial MT"/>
                <a:cs typeface="Arial MT"/>
              </a:rPr>
              <a:t> in </a:t>
            </a:r>
            <a:r>
              <a:rPr dirty="0" sz="1100" spc="-10">
                <a:latin typeface="Arial MT"/>
                <a:cs typeface="Arial MT"/>
              </a:rPr>
              <a:t>achieving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branding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goals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business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success.</a:t>
            </a:r>
            <a:endParaRPr sz="1100">
              <a:latin typeface="Arial MT"/>
              <a:cs typeface="Arial MT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076369" y="1184071"/>
            <a:ext cx="1411376" cy="75605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154CC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 document</dc:title>
  <dcterms:created xsi:type="dcterms:W3CDTF">2026-06-03T12:13:45Z</dcterms:created>
  <dcterms:modified xsi:type="dcterms:W3CDTF">2026-06-03T12:13:45Z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2026-06-03T00:00:00Z</vt:filetime>
  </property>
  <property fmtid="{D5CDD505-2E9C-101B-9397-08002B2CF9AE}" pid="3" name="Producer">
    <vt:lpwstr>Skia/PDF m150 Google Docs Renderer</vt:lpwstr>
  </property>
  <property fmtid="{D5CDD505-2E9C-101B-9397-08002B2CF9AE}" pid="4" name="LastSaved">
    <vt:filetime>2026-06-03T00:00:00Z</vt:filetime>
  </property>
</Properties>
</file>