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tora One" charset="1" panose="020106020400000000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417009" y="395287"/>
            <a:ext cx="10842291" cy="1257300"/>
          </a:xfrm>
          <a:prstGeom prst="rect">
            <a:avLst/>
          </a:prstGeom>
        </p:spPr>
        <p:txBody>
          <a:bodyPr anchor="t" rtlCol="false" tIns="0" lIns="0" bIns="0" rIns="0">
            <a:spAutoFit/>
          </a:bodyPr>
          <a:lstStyle/>
          <a:p>
            <a:pPr algn="ctr">
              <a:lnSpc>
                <a:spcPts val="9839"/>
              </a:lnSpc>
            </a:pPr>
            <a:r>
              <a:rPr lang="en-US" sz="8199">
                <a:solidFill>
                  <a:srgbClr val="FF66C4"/>
                </a:solidFill>
                <a:latin typeface="Cantora One"/>
                <a:ea typeface="Cantora One"/>
                <a:cs typeface="Cantora One"/>
                <a:sym typeface="Cantora One"/>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0057" t="0" r="-20057"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45536" y="2204231"/>
            <a:ext cx="7818239" cy="2381250"/>
          </a:xfrm>
          <a:prstGeom prst="rect">
            <a:avLst/>
          </a:prstGeom>
        </p:spPr>
        <p:txBody>
          <a:bodyPr anchor="t" rtlCol="false" tIns="0" lIns="0" bIns="0" rIns="0">
            <a:spAutoFit/>
          </a:bodyPr>
          <a:lstStyle/>
          <a:p>
            <a:pPr algn="ctr">
              <a:lnSpc>
                <a:spcPts val="6239"/>
              </a:lnSpc>
            </a:pPr>
            <a:r>
              <a:rPr lang="en-US" sz="5199">
                <a:solidFill>
                  <a:srgbClr val="CB6CE6"/>
                </a:solidFill>
                <a:latin typeface="Cantora One"/>
                <a:ea typeface="Cantora One"/>
                <a:cs typeface="Cantora One"/>
                <a:sym typeface="Cantora One"/>
              </a:rPr>
              <a:t>Website Design and </a:t>
            </a:r>
          </a:p>
          <a:p>
            <a:pPr algn="ctr">
              <a:lnSpc>
                <a:spcPts val="6239"/>
              </a:lnSpc>
            </a:pPr>
            <a:r>
              <a:rPr lang="en-US" sz="5199">
                <a:solidFill>
                  <a:srgbClr val="CB6CE6"/>
                </a:solidFill>
                <a:latin typeface="Cantora One"/>
                <a:ea typeface="Cantora One"/>
                <a:cs typeface="Cantora One"/>
                <a:sym typeface="Cantora One"/>
              </a:rPr>
              <a:t>Development </a:t>
            </a:r>
          </a:p>
          <a:p>
            <a:pPr algn="ctr">
              <a:lnSpc>
                <a:spcPts val="6239"/>
              </a:lnSpc>
            </a:pPr>
            <a:r>
              <a:rPr lang="en-US" sz="5199">
                <a:solidFill>
                  <a:srgbClr val="CB6CE6"/>
                </a:solidFill>
                <a:latin typeface="Cantora One"/>
                <a:ea typeface="Cantora One"/>
                <a:cs typeface="Cantora One"/>
                <a:sym typeface="Cantora One"/>
              </a:rPr>
              <a:t>Company</a:t>
            </a:r>
          </a:p>
        </p:txBody>
      </p:sp>
      <p:grpSp>
        <p:nvGrpSpPr>
          <p:cNvPr name="Group 8" id="8"/>
          <p:cNvGrpSpPr/>
          <p:nvPr/>
        </p:nvGrpSpPr>
        <p:grpSpPr>
          <a:xfrm rot="0">
            <a:off x="442969" y="285157"/>
            <a:ext cx="5510285" cy="1928600"/>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90281"/>
            <a:ext cx="5863828" cy="1010920"/>
          </a:xfrm>
          <a:prstGeom prst="rect">
            <a:avLst/>
          </a:prstGeom>
        </p:spPr>
        <p:txBody>
          <a:bodyPr anchor="t" rtlCol="false" tIns="0" lIns="0" bIns="0" rIns="0">
            <a:spAutoFit/>
          </a:bodyPr>
          <a:lstStyle/>
          <a:p>
            <a:pPr algn="ctr">
              <a:lnSpc>
                <a:spcPts val="4160"/>
              </a:lnSpc>
            </a:pPr>
            <a:r>
              <a:rPr lang="en-US" sz="2600">
                <a:solidFill>
                  <a:srgbClr val="38B6FF"/>
                </a:solidFill>
                <a:latin typeface="Cantora One"/>
                <a:ea typeface="Cantora One"/>
                <a:cs typeface="Cantora One"/>
                <a:sym typeface="Cantora One"/>
              </a:rPr>
              <a:t> Web Design &amp; Web Development </a:t>
            </a:r>
          </a:p>
          <a:p>
            <a:pPr algn="ctr">
              <a:lnSpc>
                <a:spcPts val="4160"/>
              </a:lnSpc>
            </a:pPr>
            <a:r>
              <a:rPr lang="en-US" sz="2600">
                <a:solidFill>
                  <a:srgbClr val="38B6FF"/>
                </a:solidFill>
                <a:latin typeface="Cantora One"/>
                <a:ea typeface="Cantora One"/>
                <a:cs typeface="Cantora One"/>
                <a:sym typeface="Cantora One"/>
              </a:rPr>
              <a:t>Company in Bangalore, India</a:t>
            </a:r>
          </a:p>
        </p:txBody>
      </p:sp>
      <p:sp>
        <p:nvSpPr>
          <p:cNvPr name="TextBox 11" id="11"/>
          <p:cNvSpPr txBox="true"/>
          <p:nvPr/>
        </p:nvSpPr>
        <p:spPr>
          <a:xfrm rot="0">
            <a:off x="12099947" y="6206001"/>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a:p>
            <a:pPr algn="ctr">
              <a:lnSpc>
                <a:spcPts val="4160"/>
              </a:lnSpc>
            </a:pPr>
            <a:r>
              <a:rPr lang="en-US" sz="2600">
                <a:solidFill>
                  <a:srgbClr val="FFFFFF"/>
                </a:solidFill>
                <a:latin typeface="Cantora One"/>
                <a:ea typeface="Cantora One"/>
                <a:cs typeface="Cantora One"/>
                <a:sym typeface="Cantora One"/>
              </a:rPr>
              <a:t>+91 9986 056 909</a:t>
            </a:r>
          </a:p>
          <a:p>
            <a:pPr algn="ctr">
              <a:lnSpc>
                <a:spcPts val="4160"/>
              </a:lnSpc>
            </a:pPr>
            <a:r>
              <a:rPr lang="en-US" sz="2600">
                <a:solidFill>
                  <a:srgbClr val="FFFFFF"/>
                </a:solidFill>
                <a:latin typeface="Cantora One"/>
                <a:ea typeface="Cantora One"/>
                <a:cs typeface="Cantora One"/>
                <a:sym typeface="Cantora One"/>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24A, 1st Main Rd, Chandra Reddy </a:t>
            </a:r>
          </a:p>
          <a:p>
            <a:pPr algn="ctr">
              <a:lnSpc>
                <a:spcPts val="4160"/>
              </a:lnSpc>
            </a:pPr>
            <a:r>
              <a:rPr lang="en-US" sz="2600">
                <a:solidFill>
                  <a:srgbClr val="FFFFFF"/>
                </a:solidFill>
                <a:latin typeface="Cantora One"/>
                <a:ea typeface="Cantora One"/>
                <a:cs typeface="Cantora One"/>
                <a:sym typeface="Cantora One"/>
              </a:rPr>
              <a:t>Layout, Koramangala 4th Block, </a:t>
            </a:r>
          </a:p>
          <a:p>
            <a:pPr algn="ctr">
              <a:lnSpc>
                <a:spcPts val="4160"/>
              </a:lnSpc>
            </a:pPr>
            <a:r>
              <a:rPr lang="en-US" sz="2600">
                <a:solidFill>
                  <a:srgbClr val="FFFFFF"/>
                </a:solidFill>
                <a:latin typeface="Cantora One"/>
                <a:ea typeface="Cantora One"/>
                <a:cs typeface="Cantora One"/>
                <a:sym typeface="Cantora One"/>
              </a:rPr>
              <a:t>Koramangala, Bengaluru, </a:t>
            </a:r>
          </a:p>
          <a:p>
            <a:pPr algn="ctr">
              <a:lnSpc>
                <a:spcPts val="4160"/>
              </a:lnSpc>
            </a:pPr>
            <a:r>
              <a:rPr lang="en-US" sz="2600">
                <a:solidFill>
                  <a:srgbClr val="FFFFFF"/>
                </a:solidFill>
                <a:latin typeface="Cantora One"/>
                <a:ea typeface="Cantora One"/>
                <a:cs typeface="Cantora One"/>
                <a:sym typeface="Cantora On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89614"/>
            <a:ext cx="18288000" cy="467804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Expand your reach and attract a wider audience with a well-designed website that enhances your brand's visibility.</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Impr</a:t>
            </a:r>
            <a:r>
              <a:rPr lang="en-US" sz="2600">
                <a:solidFill>
                  <a:srgbClr val="D9D9D9"/>
                </a:solidFill>
                <a:latin typeface="Cantora One"/>
                <a:ea typeface="Cantora One"/>
                <a:cs typeface="Cantora One"/>
                <a:sym typeface="Cantora One"/>
              </a:rPr>
              <a:t>oved customer experience: A user-friendly website can make it easier for customers to find the information they need and make a purchase.</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Higher conversion rates: A well-designed website can help you convert more visitors into customers.</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Better search engine rankings: A website that is optimized for search engines can appear higher in search results, driving more traffic to your site.</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Reduced maintenance costs: A website design and development company can handle all of the technical aspects of your website, saving you time and money.</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36995"/>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D9D9D9"/>
                </a:solidFill>
                <a:latin typeface="Cantora One"/>
                <a:ea typeface="Cantora One"/>
                <a:cs typeface="Cantora One"/>
                <a:sym typeface="Cantora One"/>
              </a:rPr>
              <a:t>If y</a:t>
            </a:r>
            <a:r>
              <a:rPr lang="en-US" sz="2600">
                <a:solidFill>
                  <a:srgbClr val="D9D9D9"/>
                </a:solidFill>
                <a:latin typeface="Cantora One"/>
                <a:ea typeface="Cantora One"/>
                <a:cs typeface="Cantora One"/>
                <a:sym typeface="Cantora One"/>
              </a:rPr>
              <a:t>ou're looking for a website design and development company, be sure to do your research and choose a company that is a good fit for your business.</a:t>
            </a:r>
          </a:p>
        </p:txBody>
      </p:sp>
      <p:sp>
        <p:nvSpPr>
          <p:cNvPr name="TextBox 3" id="3"/>
          <p:cNvSpPr txBox="true"/>
          <p:nvPr/>
        </p:nvSpPr>
        <p:spPr>
          <a:xfrm rot="0">
            <a:off x="0" y="5897255"/>
            <a:ext cx="18288000" cy="205867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Cantora One"/>
                <a:ea typeface="Cantora One"/>
                <a:cs typeface="Cantora One"/>
                <a:sym typeface="Cantora One"/>
              </a:rPr>
              <a:t>Transforming </a:t>
            </a:r>
            <a:r>
              <a:rPr lang="en-US" sz="2600">
                <a:solidFill>
                  <a:srgbClr val="D9D9D9"/>
                </a:solidFill>
                <a:latin typeface="Cantora One"/>
                <a:ea typeface="Cantora One"/>
                <a:cs typeface="Cantora One"/>
                <a:sym typeface="Cantora One"/>
              </a:rPr>
              <a:t>Your Digital Presence: The Power of a Website Design and Development Company</a:t>
            </a:r>
          </a:p>
          <a:p>
            <a:pPr algn="ctr">
              <a:lnSpc>
                <a:spcPts val="4160"/>
              </a:lnSpc>
              <a:spcBef>
                <a:spcPct val="0"/>
              </a:spcBef>
            </a:pPr>
            <a:r>
              <a:rPr lang="en-US" sz="2600">
                <a:solidFill>
                  <a:srgbClr val="D9D9D9"/>
                </a:solidFill>
                <a:latin typeface="Cantora One"/>
                <a:ea typeface="Cantora One"/>
                <a:cs typeface="Cantora One"/>
                <a:sym typeface="Cantora One"/>
              </a:rPr>
              <a:t>In today's digital age, your website is more than just an online brochure; it's your digital storefront, your 24/7 marketing tool, and your gateway to a global audience. A well-designed and developed website can significantly impact your brand's visibility, customer engagement, and ultimately, your bottom line. That's where a skilled website design and development company comes into play.</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42233"/>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Cantora One"/>
                <a:ea typeface="Cantora One"/>
                <a:cs typeface="Cantora One"/>
                <a:sym typeface="Cantora One"/>
              </a:rPr>
              <a:t>What is Website Building?</a:t>
            </a:r>
          </a:p>
          <a:p>
            <a:pPr algn="ctr">
              <a:lnSpc>
                <a:spcPts val="4160"/>
              </a:lnSpc>
            </a:pPr>
            <a:r>
              <a:rPr lang="en-US" sz="2600">
                <a:solidFill>
                  <a:srgbClr val="D9D9D9"/>
                </a:solidFill>
                <a:latin typeface="Cantora One"/>
                <a:ea typeface="Cantora One"/>
                <a:cs typeface="Cantora One"/>
                <a:sym typeface="Cantora One"/>
              </a:rPr>
              <a:t>Website building is the process of creating and designing websites. It involves a combination of technical skills and creative thinking to develop functional and visually appealing websites. Website building companies typically offer a range of services, including web design, web development, e-commerce development, content management system (CMS) development, search engine optimization (SEO),1 and digital marketing.</a:t>
            </a:r>
          </a:p>
          <a:p>
            <a:pPr algn="ctr">
              <a:lnSpc>
                <a:spcPts val="4160"/>
              </a:lnSpc>
            </a:pPr>
            <a:r>
              <a:rPr lang="en-US" sz="2600">
                <a:solidFill>
                  <a:srgbClr val="D9D9D9"/>
                </a:solidFill>
                <a:latin typeface="Cantora One"/>
                <a:ea typeface="Cantora One"/>
                <a:cs typeface="Cantora One"/>
                <a:sym typeface="Cantora One"/>
              </a:rPr>
              <a:t>Why Partner with a Website Design and Development Company?</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Expertise: These companies employ skilled professionals who stay updated with the latest web design and development trends.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Efficient Website Building: They can deliver high-quality websites within tight deadlines.</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Cost-Effective: Investing in a professional company can save you time and money in the long run.</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36995"/>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Scalability: They can build websites that can grow with your business.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Technical Support: They provide ongoing support and maintenance to ensure your website runs smoothly.</a:t>
            </a:r>
          </a:p>
          <a:p>
            <a:pPr algn="ctr">
              <a:lnSpc>
                <a:spcPts val="4160"/>
              </a:lnSpc>
            </a:pPr>
            <a:r>
              <a:rPr lang="en-US" sz="2600">
                <a:solidFill>
                  <a:srgbClr val="D9D9D9"/>
                </a:solidFill>
                <a:latin typeface="Cantora One"/>
                <a:ea typeface="Cantora One"/>
                <a:cs typeface="Cantora One"/>
                <a:sym typeface="Cantora One"/>
              </a:rPr>
              <a:t>Choosing the Right Website Design and Development Company</a:t>
            </a:r>
          </a:p>
          <a:p>
            <a:pPr algn="ctr">
              <a:lnSpc>
                <a:spcPts val="4160"/>
              </a:lnSpc>
            </a:pPr>
            <a:r>
              <a:rPr lang="en-US" sz="2600">
                <a:solidFill>
                  <a:srgbClr val="D9D9D9"/>
                </a:solidFill>
                <a:latin typeface="Cantora One"/>
                <a:ea typeface="Cantora One"/>
                <a:cs typeface="Cantora One"/>
                <a:sym typeface="Cantora One"/>
              </a:rPr>
              <a:t>When selecting a company, consider these factors: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Portfolio: Review their past projects to assess their design and development capabilities.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Experience: Look for companies with experience in your industry.</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Communication: Effective communication is key. Choose a company that listens to your needs and provides clear updates about the website building process.</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Pricing: Get quotes from multiple companies and compare their pricing structures.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891637"/>
            <a:ext cx="18288000" cy="50107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buFont typeface="Arial"/>
              <a:buChar char="•"/>
            </a:pPr>
            <a:r>
              <a:rPr lang="en-US" sz="2600">
                <a:solidFill>
                  <a:srgbClr val="D9D9D9"/>
                </a:solidFill>
                <a:latin typeface="Cantora One"/>
                <a:ea typeface="Cantora One"/>
                <a:cs typeface="Cantora One"/>
                <a:sym typeface="Cantora One"/>
              </a:rPr>
              <a:t>Client Reviews: Read reviews from past clients to gauge their satisfaction.</a:t>
            </a:r>
          </a:p>
          <a:p>
            <a:pPr algn="ctr">
              <a:lnSpc>
                <a:spcPts val="3640"/>
              </a:lnSpc>
              <a:spcBef>
                <a:spcPct val="0"/>
              </a:spcBef>
            </a:pPr>
            <a:r>
              <a:rPr lang="en-US" sz="2600">
                <a:solidFill>
                  <a:srgbClr val="D9D9D9"/>
                </a:solidFill>
                <a:latin typeface="Cantora One"/>
                <a:ea typeface="Cantora One"/>
                <a:cs typeface="Cantora One"/>
                <a:sym typeface="Cantora One"/>
              </a:rPr>
              <a:t>Elevate </a:t>
            </a:r>
            <a:r>
              <a:rPr lang="en-US" sz="2600">
                <a:solidFill>
                  <a:srgbClr val="D9D9D9"/>
                </a:solidFill>
                <a:latin typeface="Cantora One"/>
                <a:ea typeface="Cantora One"/>
                <a:cs typeface="Cantora One"/>
                <a:sym typeface="Cantora One"/>
              </a:rPr>
              <a:t>Your Online Presence Today</a:t>
            </a:r>
          </a:p>
          <a:p>
            <a:pPr algn="ctr">
              <a:lnSpc>
                <a:spcPts val="3640"/>
              </a:lnSpc>
              <a:spcBef>
                <a:spcPct val="0"/>
              </a:spcBef>
            </a:pPr>
            <a:r>
              <a:rPr lang="en-US" sz="2600">
                <a:solidFill>
                  <a:srgbClr val="D9D9D9"/>
                </a:solidFill>
                <a:latin typeface="Cantora One"/>
                <a:ea typeface="Cantora One"/>
                <a:cs typeface="Cantora One"/>
                <a:sym typeface="Cantora One"/>
              </a:rPr>
              <a:t>By partnering with a reputable website design and development company, you can:</a:t>
            </a:r>
          </a:p>
          <a:p>
            <a:pPr algn="ctr" marL="561341" indent="-280670" lvl="1">
              <a:lnSpc>
                <a:spcPts val="3640"/>
              </a:lnSpc>
              <a:spcBef>
                <a:spcPct val="0"/>
              </a:spcBef>
              <a:buFont typeface="Arial"/>
              <a:buChar char="•"/>
            </a:pPr>
            <a:r>
              <a:rPr lang="en-US" sz="2600">
                <a:solidFill>
                  <a:srgbClr val="D9D9D9"/>
                </a:solidFill>
                <a:latin typeface="Cantora One"/>
                <a:ea typeface="Cantora One"/>
                <a:cs typeface="Cantora One"/>
                <a:sym typeface="Cantora One"/>
              </a:rPr>
              <a:t>Enhance Brand Visibility: Attract a wider audience and strengthen your brand identity.</a:t>
            </a:r>
          </a:p>
          <a:p>
            <a:pPr algn="ctr" marL="561341" indent="-280670" lvl="1">
              <a:lnSpc>
                <a:spcPts val="3640"/>
              </a:lnSpc>
              <a:spcBef>
                <a:spcPct val="0"/>
              </a:spcBef>
              <a:buFont typeface="Arial"/>
              <a:buChar char="•"/>
            </a:pPr>
            <a:r>
              <a:rPr lang="en-US" sz="2600">
                <a:solidFill>
                  <a:srgbClr val="D9D9D9"/>
                </a:solidFill>
                <a:latin typeface="Cantora One"/>
                <a:ea typeface="Cantora One"/>
                <a:cs typeface="Cantora One"/>
                <a:sym typeface="Cantora One"/>
              </a:rPr>
              <a:t>Improve Customer Experience: Create a user-friendly website that delights your visitors.</a:t>
            </a:r>
          </a:p>
          <a:p>
            <a:pPr algn="ctr" marL="561341" indent="-280670" lvl="1">
              <a:lnSpc>
                <a:spcPts val="3640"/>
              </a:lnSpc>
              <a:spcBef>
                <a:spcPct val="0"/>
              </a:spcBef>
              <a:buFont typeface="Arial"/>
              <a:buChar char="•"/>
            </a:pPr>
            <a:r>
              <a:rPr lang="en-US" sz="2600">
                <a:solidFill>
                  <a:srgbClr val="D9D9D9"/>
                </a:solidFill>
                <a:latin typeface="Cantora One"/>
                <a:ea typeface="Cantora One"/>
                <a:cs typeface="Cantora One"/>
                <a:sym typeface="Cantora One"/>
              </a:rPr>
              <a:t>Boost Conversion Rates: Convert more website visitors into customers.</a:t>
            </a:r>
          </a:p>
          <a:p>
            <a:pPr algn="ctr" marL="561341" indent="-280670" lvl="1">
              <a:lnSpc>
                <a:spcPts val="3640"/>
              </a:lnSpc>
              <a:spcBef>
                <a:spcPct val="0"/>
              </a:spcBef>
              <a:buFont typeface="Arial"/>
              <a:buChar char="•"/>
            </a:pPr>
            <a:r>
              <a:rPr lang="en-US" sz="2600">
                <a:solidFill>
                  <a:srgbClr val="D9D9D9"/>
                </a:solidFill>
                <a:latin typeface="Cantora One"/>
                <a:ea typeface="Cantora One"/>
                <a:cs typeface="Cantora One"/>
                <a:sym typeface="Cantora One"/>
              </a:rPr>
              <a:t>Optimize for Search Engines: Rank higher in search results and drive organic traffic.</a:t>
            </a:r>
          </a:p>
          <a:p>
            <a:pPr algn="ctr" marL="561341" indent="-280670" lvl="1">
              <a:lnSpc>
                <a:spcPts val="3640"/>
              </a:lnSpc>
              <a:spcBef>
                <a:spcPct val="0"/>
              </a:spcBef>
              <a:buFont typeface="Arial"/>
              <a:buChar char="•"/>
            </a:pPr>
            <a:r>
              <a:rPr lang="en-US" sz="2600">
                <a:solidFill>
                  <a:srgbClr val="D9D9D9"/>
                </a:solidFill>
                <a:latin typeface="Cantora One"/>
                <a:ea typeface="Cantora One"/>
                <a:cs typeface="Cantora One"/>
                <a:sym typeface="Cantora One"/>
              </a:rPr>
              <a:t>Reduce Maintenance Costs: Rely on expert support to keep your website running smoothly.</a:t>
            </a:r>
          </a:p>
          <a:p>
            <a:pPr algn="ctr">
              <a:lnSpc>
                <a:spcPts val="3640"/>
              </a:lnSpc>
              <a:spcBef>
                <a:spcPct val="0"/>
              </a:spcBef>
            </a:pPr>
            <a:r>
              <a:rPr lang="en-US" sz="2600">
                <a:solidFill>
                  <a:srgbClr val="D9D9D9"/>
                </a:solidFill>
                <a:latin typeface="Cantora One"/>
                <a:ea typeface="Cantora One"/>
                <a:cs typeface="Cantora One"/>
                <a:sym typeface="Cantora One"/>
              </a:rPr>
              <a:t>Remember, your website is your digital ambassador. Make it count.</a:t>
            </a:r>
          </a:p>
          <a:p>
            <a:pPr algn="ctr">
              <a:lnSpc>
                <a:spcPts val="3640"/>
              </a:lnSpc>
              <a:spcBef>
                <a:spcPct val="0"/>
              </a:spcBef>
            </a:pP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7434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380544"/>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Visit Us - www.quorawebsolution.com</a:t>
            </a:r>
          </a:p>
          <a:p>
            <a:pPr algn="ctr">
              <a:lnSpc>
                <a:spcPts val="4160"/>
              </a:lnSpc>
            </a:pPr>
            <a:r>
              <a:rPr lang="en-US" sz="2600">
                <a:solidFill>
                  <a:srgbClr val="FFFFFF"/>
                </a:solidFill>
                <a:latin typeface="Cantora One"/>
                <a:ea typeface="Cantora One"/>
                <a:cs typeface="Cantora One"/>
                <a:sym typeface="Cantora One"/>
              </a:rPr>
              <a:t>Call Us - +91 9986 056 909</a:t>
            </a:r>
          </a:p>
          <a:p>
            <a:pPr algn="ctr">
              <a:lnSpc>
                <a:spcPts val="4160"/>
              </a:lnSpc>
            </a:pPr>
            <a:r>
              <a:rPr lang="en-US" sz="2600">
                <a:solidFill>
                  <a:srgbClr val="FFFFFF"/>
                </a:solidFill>
                <a:latin typeface="Cantora One"/>
                <a:ea typeface="Cantora One"/>
                <a:cs typeface="Cantora One"/>
                <a:sym typeface="Cantora One"/>
              </a:rPr>
              <a:t>Mail Us - info@quorawebsolutions.com</a:t>
            </a:r>
          </a:p>
          <a:p>
            <a:pPr algn="ctr">
              <a:lnSpc>
                <a:spcPts val="4160"/>
              </a:lnSpc>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Cantora One"/>
                <a:ea typeface="Cantora One"/>
                <a:cs typeface="Cantora One"/>
                <a:sym typeface="Cantora On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Cantora One"/>
                <a:ea typeface="Cantora One"/>
                <a:cs typeface="Cantora One"/>
                <a:sym typeface="Cantora One"/>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2648460" y="343642"/>
            <a:ext cx="3369355" cy="800084"/>
          </a:xfrm>
          <a:prstGeom prst="rect">
            <a:avLst/>
          </a:prstGeom>
        </p:spPr>
        <p:txBody>
          <a:bodyPr anchor="t" rtlCol="false" tIns="0" lIns="0" bIns="0" rIns="0">
            <a:spAutoFit/>
          </a:bodyPr>
          <a:lstStyle/>
          <a:p>
            <a:pPr algn="ctr">
              <a:lnSpc>
                <a:spcPts val="6240"/>
              </a:lnSpc>
            </a:pPr>
            <a:r>
              <a:rPr lang="en-US" sz="5199">
                <a:solidFill>
                  <a:srgbClr val="FFFFFF"/>
                </a:solidFill>
                <a:latin typeface="Cantora One"/>
                <a:ea typeface="Cantora One"/>
                <a:cs typeface="Cantora One"/>
                <a:sym typeface="Cantora One"/>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62738" y="263095"/>
            <a:ext cx="14966109" cy="5981749"/>
          </a:xfrm>
          <a:custGeom>
            <a:avLst/>
            <a:gdLst/>
            <a:ahLst/>
            <a:cxnLst/>
            <a:rect r="r" b="b" t="t" l="l"/>
            <a:pathLst>
              <a:path h="5981749" w="14966109">
                <a:moveTo>
                  <a:pt x="0" y="0"/>
                </a:moveTo>
                <a:lnTo>
                  <a:pt x="14966110" y="0"/>
                </a:lnTo>
                <a:lnTo>
                  <a:pt x="14966110" y="5981749"/>
                </a:lnTo>
                <a:lnTo>
                  <a:pt x="0" y="5981749"/>
                </a:lnTo>
                <a:lnTo>
                  <a:pt x="0" y="0"/>
                </a:lnTo>
                <a:close/>
              </a:path>
            </a:pathLst>
          </a:custGeom>
          <a:blipFill>
            <a:blip r:embed="rId2"/>
            <a:stretch>
              <a:fillRect l="0" t="-23321" r="0" b="-43554"/>
            </a:stretch>
          </a:blipFill>
        </p:spPr>
      </p:sp>
      <p:sp>
        <p:nvSpPr>
          <p:cNvPr name="TextBox 3" id="3"/>
          <p:cNvSpPr txBox="true"/>
          <p:nvPr/>
        </p:nvSpPr>
        <p:spPr>
          <a:xfrm rot="0">
            <a:off x="0" y="8272591"/>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Cantora One"/>
                <a:ea typeface="Cantora One"/>
                <a:cs typeface="Cantora One"/>
                <a:sym typeface="Cantora One"/>
              </a:rPr>
              <a:t>Elevating </a:t>
            </a:r>
            <a:r>
              <a:rPr lang="en-US" sz="2600">
                <a:solidFill>
                  <a:srgbClr val="D9D9D9"/>
                </a:solidFill>
                <a:latin typeface="Cantora One"/>
                <a:ea typeface="Cantora One"/>
                <a:cs typeface="Cantora One"/>
                <a:sym typeface="Cantora One"/>
              </a:rPr>
              <a:t>Your Digital Presence: The Crucial Role of a Website Design and Development Company</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789390" y="257294"/>
            <a:ext cx="15077554" cy="6588959"/>
          </a:xfrm>
          <a:custGeom>
            <a:avLst/>
            <a:gdLst/>
            <a:ahLst/>
            <a:cxnLst/>
            <a:rect r="r" b="b" t="t" l="l"/>
            <a:pathLst>
              <a:path h="6588959" w="15077554">
                <a:moveTo>
                  <a:pt x="0" y="0"/>
                </a:moveTo>
                <a:lnTo>
                  <a:pt x="15077554" y="0"/>
                </a:lnTo>
                <a:lnTo>
                  <a:pt x="15077554" y="6588959"/>
                </a:lnTo>
                <a:lnTo>
                  <a:pt x="0" y="6588959"/>
                </a:lnTo>
                <a:lnTo>
                  <a:pt x="0" y="0"/>
                </a:lnTo>
                <a:close/>
              </a:path>
            </a:pathLst>
          </a:custGeom>
          <a:blipFill>
            <a:blip r:embed="rId2"/>
            <a:stretch>
              <a:fillRect l="0" t="-11708" r="0" b="-8115"/>
            </a:stretch>
          </a:blipFill>
        </p:spPr>
      </p:sp>
      <p:sp>
        <p:nvSpPr>
          <p:cNvPr name="TextBox 3" id="3"/>
          <p:cNvSpPr txBox="true"/>
          <p:nvPr/>
        </p:nvSpPr>
        <p:spPr>
          <a:xfrm rot="0">
            <a:off x="0" y="8103184"/>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Cantora One"/>
                <a:ea typeface="Cantora One"/>
                <a:cs typeface="Cantora One"/>
                <a:sym typeface="Cantora One"/>
              </a:rPr>
              <a:t>In today's digital age, your website is more than just an online brochure; it's your virtual storefront, your digital identity, and a powerful tool for driving business growth. </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04261" y="356774"/>
            <a:ext cx="14542572" cy="6758333"/>
          </a:xfrm>
          <a:custGeom>
            <a:avLst/>
            <a:gdLst/>
            <a:ahLst/>
            <a:cxnLst/>
            <a:rect r="r" b="b" t="t" l="l"/>
            <a:pathLst>
              <a:path h="6758333" w="14542572">
                <a:moveTo>
                  <a:pt x="0" y="0"/>
                </a:moveTo>
                <a:lnTo>
                  <a:pt x="14542573" y="0"/>
                </a:lnTo>
                <a:lnTo>
                  <a:pt x="14542573" y="6758332"/>
                </a:lnTo>
                <a:lnTo>
                  <a:pt x="0" y="6758332"/>
                </a:lnTo>
                <a:lnTo>
                  <a:pt x="0" y="0"/>
                </a:lnTo>
                <a:close/>
              </a:path>
            </a:pathLst>
          </a:custGeom>
          <a:blipFill>
            <a:blip r:embed="rId2"/>
            <a:stretch>
              <a:fillRect l="0" t="-29161" r="0" b="-14757"/>
            </a:stretch>
          </a:blipFill>
        </p:spPr>
      </p:sp>
      <p:sp>
        <p:nvSpPr>
          <p:cNvPr name="TextBox 3" id="3"/>
          <p:cNvSpPr txBox="true"/>
          <p:nvPr/>
        </p:nvSpPr>
        <p:spPr>
          <a:xfrm rot="0">
            <a:off x="0" y="8967153"/>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Cantora One"/>
                <a:ea typeface="Cantora One"/>
                <a:cs typeface="Cantora One"/>
                <a:sym typeface="Cantora One"/>
              </a:rPr>
              <a:t>A well-crafted website can help you attract new customers, build brand awareness, and generate leads. </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87662" y="227012"/>
            <a:ext cx="14565296" cy="6465355"/>
          </a:xfrm>
          <a:custGeom>
            <a:avLst/>
            <a:gdLst/>
            <a:ahLst/>
            <a:cxnLst/>
            <a:rect r="r" b="b" t="t" l="l"/>
            <a:pathLst>
              <a:path h="6465355" w="14565296">
                <a:moveTo>
                  <a:pt x="0" y="0"/>
                </a:moveTo>
                <a:lnTo>
                  <a:pt x="14565296" y="0"/>
                </a:lnTo>
                <a:lnTo>
                  <a:pt x="14565296" y="6465356"/>
                </a:lnTo>
                <a:lnTo>
                  <a:pt x="0" y="6465356"/>
                </a:lnTo>
                <a:lnTo>
                  <a:pt x="0" y="0"/>
                </a:lnTo>
                <a:close/>
              </a:path>
            </a:pathLst>
          </a:custGeom>
          <a:blipFill>
            <a:blip r:embed="rId2"/>
            <a:stretch>
              <a:fillRect l="0" t="-18176" r="0" b="-32011"/>
            </a:stretch>
          </a:blipFill>
        </p:spPr>
      </p:sp>
      <p:sp>
        <p:nvSpPr>
          <p:cNvPr name="TextBox 3" id="3"/>
          <p:cNvSpPr txBox="true"/>
          <p:nvPr/>
        </p:nvSpPr>
        <p:spPr>
          <a:xfrm rot="0">
            <a:off x="0" y="877125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Cantora One"/>
                <a:ea typeface="Cantora One"/>
                <a:cs typeface="Cantora One"/>
                <a:sym typeface="Cantora One"/>
              </a:rPr>
              <a:t>That's where a website design and development company comes in. </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05447"/>
            <a:ext cx="18288000" cy="4678045"/>
          </a:xfrm>
          <a:prstGeom prst="rect">
            <a:avLst/>
          </a:prstGeom>
        </p:spPr>
        <p:txBody>
          <a:bodyPr anchor="t" rtlCol="false" tIns="0" lIns="0" bIns="0" rIns="0">
            <a:spAutoFit/>
          </a:bodyPr>
          <a:lstStyle/>
          <a:p>
            <a:pPr algn="ctr">
              <a:lnSpc>
                <a:spcPts val="4160"/>
              </a:lnSpc>
            </a:pPr>
            <a:r>
              <a:rPr lang="en-US" sz="2600">
                <a:solidFill>
                  <a:srgbClr val="D9D9D9"/>
                </a:solidFill>
                <a:latin typeface="Cantora One"/>
                <a:ea typeface="Cantora One"/>
                <a:cs typeface="Cantora One"/>
                <a:sym typeface="Cantora One"/>
              </a:rPr>
              <a:t>They can help you create a website that is not only visually appealing but also functional and effective.</a:t>
            </a:r>
          </a:p>
          <a:p>
            <a:pPr algn="ctr">
              <a:lnSpc>
                <a:spcPts val="4160"/>
              </a:lnSpc>
            </a:pPr>
            <a:r>
              <a:rPr lang="en-US" sz="2600">
                <a:solidFill>
                  <a:srgbClr val="D9D9D9"/>
                </a:solidFill>
                <a:latin typeface="Cantora One"/>
                <a:ea typeface="Cantora One"/>
                <a:cs typeface="Cantora One"/>
                <a:sym typeface="Cantora One"/>
              </a:rPr>
              <a:t>A well-crafted website can significantly enhance your brand's visibility, engage your target audience, and ultimately drive business growth. This is where a website design and development company can help you transform your online presence by creating a website that is visually appealing, user-friendly, and effective at driving conversions.</a:t>
            </a:r>
          </a:p>
          <a:p>
            <a:pPr algn="ctr">
              <a:lnSpc>
                <a:spcPts val="4160"/>
              </a:lnSpc>
              <a:spcBef>
                <a:spcPct val="0"/>
              </a:spcBef>
            </a:pPr>
            <a:r>
              <a:rPr lang="en-US" sz="2600">
                <a:solidFill>
                  <a:srgbClr val="D9D9D9"/>
                </a:solidFill>
                <a:latin typeface="Cantora One"/>
                <a:ea typeface="Cantora One"/>
                <a:cs typeface="Cantora One"/>
                <a:sym typeface="Cantora One"/>
              </a:rPr>
              <a:t>What Can a Website Design and Development Company Do for </a:t>
            </a:r>
            <a:r>
              <a:rPr lang="en-US" sz="2600">
                <a:solidFill>
                  <a:srgbClr val="D9D9D9"/>
                </a:solidFill>
                <a:latin typeface="Cantora One"/>
                <a:ea typeface="Cantora One"/>
                <a:cs typeface="Cantora One"/>
                <a:sym typeface="Cantora One"/>
              </a:rPr>
              <a:t>You?</a:t>
            </a:r>
          </a:p>
          <a:p>
            <a:pPr algn="ctr">
              <a:lnSpc>
                <a:spcPts val="4160"/>
              </a:lnSpc>
              <a:spcBef>
                <a:spcPct val="0"/>
              </a:spcBef>
            </a:pPr>
            <a:r>
              <a:rPr lang="en-US" sz="2600">
                <a:solidFill>
                  <a:srgbClr val="D9D9D9"/>
                </a:solidFill>
                <a:latin typeface="Cantora One"/>
                <a:ea typeface="Cantora One"/>
                <a:cs typeface="Cantora One"/>
                <a:sym typeface="Cantora One"/>
              </a:rPr>
              <a:t>A website design and development company is a team of experts who specialize in creating, customizing, and maintaining websites. They work together to transform your online vision into a reality. Their services typically include:</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Web Design: This involves crafting the visual and interactive elements of the website, including layout, color schemes, typography, and overall aesthetics. The goal is to create a visually appealing and user-friendly website.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10686"/>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Web Development: This focuses on the technical aspects, such as coding and programming. Developers build the website's structure and functionality, ensuring it works seamlessly across different devices.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E-commerce Development: For businesses selling products or services online, e-commerce development involves building online stores, integrating payment gateways, and managing inventory.</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Content Management System (CMS) Development: A CMS allows you to easily update and manage your website content without needing technical expertise.</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Search Engine Optimization (SEO):: SEO helps improve your website's visibility in search engine results, driving more organic traffic to your site.</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Digital Marketing: This encompasses various online marketing strategies, including social media marketing, email marketing, and pay-per-click advertising.</a:t>
            </a:r>
          </a:p>
          <a:p>
            <a:pPr algn="ctr">
              <a:lnSpc>
                <a:spcPts val="4160"/>
              </a:lnSpc>
              <a:spcBef>
                <a:spcPct val="0"/>
              </a:spcBef>
            </a:pP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58067"/>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D9D9D9"/>
                </a:solidFill>
                <a:latin typeface="Cantora One"/>
                <a:ea typeface="Cantora One"/>
                <a:cs typeface="Cantora One"/>
                <a:sym typeface="Cantora One"/>
              </a:rPr>
              <a:t>Why Hire a Website Design and Development Company?</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Expertise: These companies have skilled professionals who understand the latest web design and development trends.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Efficiency and Speed: They can deliver high-quality websites within tight deadlines, streamlining the development process and saving you valuable time.</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Cost-Effective: Hiring a professional company can save you money in the long run.</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Scalability: They can build websites that can grow with your business.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Technical Support: They provide ongoing support and maintenance to ensure your website runs smoothly.</a:t>
            </a:r>
          </a:p>
          <a:p>
            <a:pPr algn="ctr">
              <a:lnSpc>
                <a:spcPts val="4160"/>
              </a:lnSpc>
            </a:pPr>
            <a:r>
              <a:rPr lang="en-US" sz="2600">
                <a:solidFill>
                  <a:srgbClr val="D9D9D9"/>
                </a:solidFill>
                <a:latin typeface="Cantora One"/>
                <a:ea typeface="Cantora One"/>
                <a:cs typeface="Cantora One"/>
                <a:sym typeface="Cantora One"/>
              </a:rPr>
              <a:t>How to Select the Right Website Building Company</a:t>
            </a:r>
          </a:p>
          <a:p>
            <a:pPr algn="ctr">
              <a:lnSpc>
                <a:spcPts val="4160"/>
              </a:lnSpc>
              <a:spcBef>
                <a:spcPct val="0"/>
              </a:spcBef>
            </a:pPr>
            <a:r>
              <a:rPr lang="en-US" sz="2600">
                <a:solidFill>
                  <a:srgbClr val="D9D9D9"/>
                </a:solidFill>
                <a:latin typeface="Cantora One"/>
                <a:ea typeface="Cantora One"/>
                <a:cs typeface="Cantora One"/>
                <a:sym typeface="Cantora One"/>
              </a:rPr>
              <a:t>When selecting a company, consider the following factors:</a:t>
            </a:r>
          </a:p>
          <a:p>
            <a:pPr algn="ctr">
              <a:lnSpc>
                <a:spcPts val="4160"/>
              </a:lnSpc>
              <a:spcBef>
                <a:spcPct val="0"/>
              </a:spcBef>
            </a:pP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00090"/>
            <a:ext cx="18288000" cy="572579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Portfolio: Review their past projects to assess their design and development capabilities.</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Industry Experience: Look for companies with a proven track record of success in your specific industry.</a:t>
            </a:r>
          </a:p>
          <a:p>
            <a:pPr algn="ctr" marL="561341" indent="-280670" lvl="1">
              <a:lnSpc>
                <a:spcPts val="4160"/>
              </a:lnSpc>
              <a:buFont typeface="Arial"/>
              <a:buChar char="•"/>
            </a:pPr>
            <a:r>
              <a:rPr lang="en-US" sz="2600">
                <a:solidFill>
                  <a:srgbClr val="D9D9D9"/>
                </a:solidFill>
                <a:latin typeface="Cantora One"/>
                <a:ea typeface="Cantora One"/>
                <a:cs typeface="Cantora One"/>
                <a:sym typeface="Cantora One"/>
              </a:rPr>
              <a:t>Communication: Effective communication is crucial. Choose a company that is responsive to your needs and keeps you informed throughout the process of website building.</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Pricing: Get quotes from multiple companies and c</a:t>
            </a:r>
            <a:r>
              <a:rPr lang="en-US" sz="2600">
                <a:solidFill>
                  <a:srgbClr val="D9D9D9"/>
                </a:solidFill>
                <a:latin typeface="Cantora One"/>
                <a:ea typeface="Cantora One"/>
                <a:cs typeface="Cantora One"/>
                <a:sym typeface="Cantora One"/>
              </a:rPr>
              <a:t>ompare their pricing structures.</a:t>
            </a:r>
          </a:p>
          <a:p>
            <a:pPr algn="ctr" marL="561341" indent="-280670" lvl="1">
              <a:lnSpc>
                <a:spcPts val="4160"/>
              </a:lnSpc>
              <a:spcBef>
                <a:spcPct val="0"/>
              </a:spcBef>
              <a:buFont typeface="Arial"/>
              <a:buChar char="•"/>
            </a:pPr>
            <a:r>
              <a:rPr lang="en-US" sz="2600">
                <a:solidFill>
                  <a:srgbClr val="D9D9D9"/>
                </a:solidFill>
                <a:latin typeface="Cantora One"/>
                <a:ea typeface="Cantora One"/>
                <a:cs typeface="Cantora One"/>
                <a:sym typeface="Cantora One"/>
              </a:rPr>
              <a:t>Client Reviews: Read reviews from past clients to gauge their satisfaction.</a:t>
            </a:r>
          </a:p>
          <a:p>
            <a:pPr algn="ctr">
              <a:lnSpc>
                <a:spcPts val="4160"/>
              </a:lnSpc>
              <a:spcBef>
                <a:spcPct val="0"/>
              </a:spcBef>
            </a:pPr>
            <a:r>
              <a:rPr lang="en-US" sz="2600">
                <a:solidFill>
                  <a:srgbClr val="D9D9D9"/>
                </a:solidFill>
                <a:latin typeface="Cantora One"/>
                <a:ea typeface="Cantora One"/>
                <a:cs typeface="Cantora One"/>
                <a:sym typeface="Cantora One"/>
              </a:rPr>
              <a:t>By partnering with a reputable website design and development company, you can establish a strong online presence and achieve your business goals.</a:t>
            </a:r>
          </a:p>
          <a:p>
            <a:pPr algn="ctr">
              <a:lnSpc>
                <a:spcPts val="4160"/>
              </a:lnSpc>
              <a:spcBef>
                <a:spcPct val="0"/>
              </a:spcBef>
            </a:pPr>
            <a:r>
              <a:rPr lang="en-US" sz="2600">
                <a:solidFill>
                  <a:srgbClr val="D9D9D9"/>
                </a:solidFill>
                <a:latin typeface="Cantora One"/>
                <a:ea typeface="Cantora One"/>
                <a:cs typeface="Cantora One"/>
                <a:sym typeface="Cantora One"/>
              </a:rPr>
              <a:t>Here are some additional benefits of hiring a website design and development company:</a:t>
            </a:r>
          </a:p>
          <a:p>
            <a:pPr algn="ctr">
              <a:lnSpc>
                <a:spcPts val="4160"/>
              </a:lnSpc>
              <a:spcBef>
                <a:spcPct val="0"/>
              </a:spcBef>
            </a:pP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Cantora One"/>
                <a:ea typeface="Cantora One"/>
                <a:cs typeface="Cantora One"/>
                <a:sym typeface="Cantora On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DAGYgHFTbCE</dc:identifier>
  <dcterms:modified xsi:type="dcterms:W3CDTF">2011-08-01T06:04:30Z</dcterms:modified>
  <cp:revision>1</cp:revision>
  <dc:title>Elevating Your Digital Presence: The Crucial Role of a Website Design and Development Company</dc:title>
</cp:coreProperties>
</file>