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68" r:id="rId3"/>
    <p:sldId id="289" r:id="rId4"/>
    <p:sldId id="29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5135"/>
    <a:srgbClr val="BDA07D"/>
    <a:srgbClr val="F5F9F9"/>
    <a:srgbClr val="627272"/>
    <a:srgbClr val="93A5A8"/>
    <a:srgbClr val="3E7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4" autoAdjust="0"/>
    <p:restoredTop sz="94879" autoAdjust="0"/>
  </p:normalViewPr>
  <p:slideViewPr>
    <p:cSldViewPr snapToGrid="0">
      <p:cViewPr>
        <p:scale>
          <a:sx n="66" d="100"/>
          <a:sy n="66" d="100"/>
        </p:scale>
        <p:origin x="-1188" y="-1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EAF03AE-1CC2-475F-B909-50970E969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B63C45E-73BA-4C86-A24F-A5006B4E7B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7A4CE-17BB-4BB2-AC7B-97495293E2AC}" type="datetimeFigureOut">
              <a:rPr lang="en-US" smtClean="0"/>
              <a:pPr/>
              <a:t>12/17/2024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71DB874-DF6A-4AFA-8055-4AD7EE4CE3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677078F-04CB-4625-B536-5BCAA2EC6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EF92D-82DD-4142-BCE8-036B91487D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070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6C8F5-2FDA-4718-81AA-24F4816BBD56}" type="datetimeFigureOut">
              <a:rPr lang="en-US" smtClean="0"/>
              <a:pPr/>
              <a:t>12/17/2024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EC616-C518-4358-9496-6C33B2F5FA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32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xmlns="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780606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imag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2C65D0-3E91-45C0-BC6C-CC7BFE58B0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800" y="3429000"/>
            <a:ext cx="3097320" cy="978408"/>
          </a:xfrm>
          <a:prstGeom prst="rect">
            <a:avLst/>
          </a:prstGeom>
        </p:spPr>
        <p:txBody>
          <a:bodyPr anchor="ctr"/>
          <a:lstStyle>
            <a:lvl1pPr algn="l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09651A5D-2C86-4900-A248-8559E39BDA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0510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xmlns="" id="{D5F84479-AB5A-4587-BAAF-A05E52224B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5700" y="2854660"/>
            <a:ext cx="4749800" cy="2129971"/>
          </a:xfrm>
          <a:prstGeom prst="rect">
            <a:avLst/>
          </a:prstGeom>
        </p:spPr>
        <p:txBody>
          <a:bodyPr anchor="ctr"/>
          <a:lstStyle>
            <a:lvl1pPr marL="285750" indent="-2857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cap="none" spc="50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xmlns="" id="{3D8D3253-3A08-4F2F-B6B3-607BBC6B33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23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1220C40-4EC0-BFB1-D615-1455BA15A0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3684897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78B9A4D3-8D91-4865-B422-5F60885A73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592874" y="3684898"/>
            <a:ext cx="900625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ECDAF5-DEB9-4A0C-9165-6ED23184A3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5435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5FEA1AD-EC70-422F-BADD-FCA14BF9D4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428750" y="3520775"/>
            <a:ext cx="328246" cy="3282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C84996E-63EA-4C88-816A-3AE158BB5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680314" y="3520775"/>
            <a:ext cx="328246" cy="3282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CA09893-F9A1-4FA2-A462-C1C443EC32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31878" y="3520775"/>
            <a:ext cx="328246" cy="3282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29FBC17-744B-4367-90B4-20C9CDBD1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183442" y="3520775"/>
            <a:ext cx="328246" cy="32824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9FD6CCE-53EA-424C-A29B-35A77F7820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435004" y="3520775"/>
            <a:ext cx="328246" cy="3282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A1ADC218-9303-4431-8BD2-4D5F9C19A2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592873" y="2964383"/>
            <a:ext cx="0" cy="41571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4F724929-97F8-4988-BD69-D86CAA6950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1" y="2964383"/>
            <a:ext cx="0" cy="415716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F80FEF08-1FB7-46B4-AB6B-D672A96A71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0599127" y="2964383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2">
            <a:extLst>
              <a:ext uri="{FF2B5EF4-FFF2-40B4-BE49-F238E27FC236}">
                <a16:creationId xmlns:a16="http://schemas.microsoft.com/office/drawing/2014/main" xmlns="" id="{8BA510CE-108D-434A-9BE7-BE67121752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172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2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xmlns="" id="{00414708-82D0-44BF-8CBD-2D165A3856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5172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xmlns="" id="{272F07D4-1C66-4FA2-8361-FC6267F177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0216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xmlns="" id="{432C0CF3-19F3-4C10-9EEC-BA5E5F3FD2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70216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xmlns="" id="{4A3A0AFC-7EB9-4059-8C59-C42379BA92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73340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xmlns="" id="{417F27A8-21AF-48E6-8A67-65C9920A30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73340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xmlns="" id="{F26C8D2A-15B8-4AB1-83F7-74DB0A35CC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16736" y="4398264"/>
            <a:ext cx="2251562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xmlns="" id="{07311D06-DEA1-4811-AC58-E3B935DC5A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6736" y="4917263"/>
            <a:ext cx="2251562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xmlns="" id="{23AC1CF6-E394-4A35-A634-F187E005A4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1784" y="4398264"/>
            <a:ext cx="2251562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3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xmlns="" id="{9F72BEB0-9B11-4205-B9FC-10E5201C81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1784" y="4917263"/>
            <a:ext cx="2251562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0E574CD7-C8A6-4F56-81B4-F72FB22E04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844715" y="3977431"/>
            <a:ext cx="0" cy="415716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xmlns="" id="{50FC7994-2504-4FF9-81F5-24405FEF06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347565" y="3977431"/>
            <a:ext cx="0" cy="41571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83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layout">
    <p:bg>
      <p:bgPr>
        <a:solidFill>
          <a:schemeClr val="bg1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8101351-79F8-4AD7-A22B-E7AFB1C69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E09A49BC-8099-40DE-8210-5A1CBAA42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5B7BBE6-4278-4E33-9044-72A2E0C0E4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08564" y="1585733"/>
            <a:ext cx="2065188" cy="39959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00E549E-0E7C-4599-B51C-97AA7E525C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832832" y="1585733"/>
            <a:ext cx="2065188" cy="39959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F7C507F-AD4D-47B6-88C3-C1D0154FB7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063405" y="1585733"/>
            <a:ext cx="2065188" cy="39959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A0266B1-BBD1-44C0-8D4C-4E651D320B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293980" y="1585733"/>
            <a:ext cx="2065188" cy="399591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71BB1CE-E3FA-4E7F-A54B-3FB675098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511052" y="1585733"/>
            <a:ext cx="2065188" cy="39959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15D11F63-A3DB-4EB1-9148-6E8C6678D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7843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normalizeH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xmlns="" id="{96E63495-7407-4360-95F6-82D0C68813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7843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xmlns="" id="{3A879552-0B9C-48EC-8D07-A24DB252D6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52111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xmlns="" id="{8337BD60-5C54-4FEC-A9D6-5C29EB9479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52111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xmlns="" id="{25F7073D-87C3-473A-9A04-748C3F6826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2684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xmlns="" id="{5CB2BF3B-6E9D-4A28-A938-C9CC9E4964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2684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xmlns="" id="{94E179CD-2F9C-44FA-813E-253ACC4A97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13259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xmlns="" id="{34D58360-D7DD-4F33-A29E-5F4835C2DC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13259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xmlns="" id="{AA5A81E7-83B9-4A30-9A57-98FFF27160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30331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xmlns="" id="{C45C6D3E-88B9-42D5-9A94-6D2B9CA3C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30331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137453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750E0F3-3708-7BB7-7A9E-123ED3BAC6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6D283EBF-8FBA-4A7A-9DCE-23E0BF7F6A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69848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48D76D02-A6E3-446F-B85B-CAD9ED0641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664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xmlns="" id="{90954B1A-CAD7-4645-A1B3-1A5EFD54C9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0664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xmlns="" id="{D517EAC0-89E0-4247-B048-92F65C868A7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236976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xmlns="" id="{7F5710E0-5399-4C8A-9D92-390195CB6F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792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xmlns="" id="{019883F1-27DD-46A1-AD71-3AE1425600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07792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xmlns="" id="{7847BEB8-AC95-445E-AFB4-34B7658BB99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5404104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xmlns="" id="{82B5CAB5-1932-4DC0-BBBD-8ABA7C5D5D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74920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xmlns="" id="{E248F87C-2911-41CB-A4BD-6ECD4E13B8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74920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xmlns="" id="{7B6B3681-1E21-44DA-AADA-F5E638A8742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7571232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xmlns="" id="{2D88AD4B-15C6-42C2-B9A5-BD645DA67D7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42048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xmlns="" id="{D79E337C-DD94-4BC6-9F28-69AC04CD2B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242048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xmlns="" id="{026B0125-C5D1-4397-BA37-9D1FCB7DA71E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9738360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xmlns="" id="{A57BE95A-45E1-4F78-9162-0D9005657D7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409176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xmlns="" id="{EF2F2B86-E2A2-406A-9EED-2FBD6601798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409176" y="5431536"/>
            <a:ext cx="2069690" cy="69536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C3EAB4BA-80BD-7371-B929-19121B20BF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044474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D5AB06E-DF62-F8F9-5394-965FE9EF66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28818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2499703C-0E17-F953-C69A-F4BE3C334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099959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964C6290-D338-8FBA-9D0B-CAF45DE680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939717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4104D8C7-8727-8343-DFC8-E415C809B7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778565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5886F38-E337-4504-BF25-D65176023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3051314"/>
            <a:ext cx="12192000" cy="3806686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72924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A198BF-0DCC-40E9-B9E5-892F3CCF5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" y="502920"/>
            <a:ext cx="5010912" cy="1627632"/>
          </a:xfrm>
          <a:prstGeom prst="rect">
            <a:avLst/>
          </a:prstGeom>
          <a:noFill/>
        </p:spPr>
        <p:txBody>
          <a:bodyPr lIns="91440" tIns="45720" rIns="91440" bIns="45720" anchor="t" anchorCtr="0"/>
          <a:lstStyle>
            <a:lvl1pPr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xmlns="" id="{38C8EB8A-A968-4E47-AE69-9A01E7717E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68496" y="2752344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xmlns="" id="{FAD04F8B-0B18-4B5F-B3A8-8EEDC439F5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90288" y="1911096"/>
            <a:ext cx="2350008" cy="996696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lIns="1371600" bIns="365760" anchor="ctr"/>
          <a:lstStyle>
            <a:lvl1pPr marL="0" indent="0" algn="l">
              <a:buNone/>
              <a:defRPr sz="2000" i="0" cap="none" spc="200" baseline="0">
                <a:noFill/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B1F8DE9-CF33-BBAF-FFA6-1487D09E6B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46136" y="0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E37F6F0D-FCD4-63B1-5371-FFB63A75BB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46136" y="3602736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073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xmlns="" id="{9A62FB8A-A588-91BB-620B-64E5D2090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7B9DAAC-E781-43E6-913C-893B8D6754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" y="1655546"/>
            <a:ext cx="12192001" cy="5202454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xmlns="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6584" y="2276856"/>
            <a:ext cx="2743200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subtitle here 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xmlns="" id="{6D9CE0F4-78C6-4BD6-9C58-FDFC16FF09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86584" y="2916936"/>
            <a:ext cx="2743200" cy="256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sz="1200" spc="5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xmlns="" id="{B499BD94-B24B-4B23-9B87-81DF413EA4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000" y="2276856"/>
            <a:ext cx="2743200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subtitle here 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xmlns="" id="{6BC5A941-8EB4-4D4B-9671-6B8FA6447A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58000" y="2916936"/>
            <a:ext cx="2743200" cy="256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sz="1200" spc="5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xmlns="" id="{9C76B36E-858A-1EFF-2A70-C8D5ADDC0C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52777FD6-2BEA-C70A-1C6D-8885D53E9B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2470543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47ABE26A-0746-BC10-0802-C29EAD6C2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6968402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17920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544" y="0"/>
            <a:ext cx="4370832" cy="2194560"/>
          </a:xfrm>
          <a:prstGeom prst="rect">
            <a:avLst/>
          </a:prstGeom>
        </p:spPr>
        <p:txBody>
          <a:bodyPr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54A61420-31F3-2DF5-A319-19A8896350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3810"/>
            <a:ext cx="4856184" cy="6850379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3F374C-57DC-E207-D494-6986428A2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6185" y="2212849"/>
            <a:ext cx="7335814" cy="464515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605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1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57" r:id="rId4"/>
    <p:sldLayoutId id="2147483656" r:id="rId5"/>
    <p:sldLayoutId id="2147483652" r:id="rId6"/>
    <p:sldLayoutId id="2147483658" r:id="rId7"/>
    <p:sldLayoutId id="2147483665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reynalaw.com/blog/will-versus-trust-texa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reynalaw.com/blog/texas-estate-attorney/estate-planning-business-owners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ynalaw.com/" TargetMode="External"/><Relationship Id="rId2" Type="http://schemas.openxmlformats.org/officeDocument/2006/relationships/hyperlink" Target="mailto:info@reynalaw.com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7566" y="913048"/>
            <a:ext cx="5771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Lawyer For Wills And Trusts</a:t>
            </a:r>
            <a:endParaRPr lang="en-US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8015" y="2980975"/>
            <a:ext cx="57343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Ensure your legacy is protect with our professional </a:t>
            </a:r>
            <a:r>
              <a:rPr lang="en-US" sz="2800" b="1" dirty="0">
                <a:latin typeface="Arial" pitchFamily="34" charset="0"/>
                <a:cs typeface="Arial" pitchFamily="34" charset="0"/>
                <a:hlinkClick r:id="rId2"/>
              </a:rPr>
              <a:t>lawyer for wills and trusts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Reyna Law provides expert estate planning services tailored to your needs.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8" b="18398"/>
          <a:stretch>
            <a:fillRect/>
          </a:stretch>
        </p:blipFill>
        <p:spPr>
          <a:xfrm>
            <a:off x="7286174" y="913048"/>
            <a:ext cx="4165606" cy="51047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35945" y="958724"/>
            <a:ext cx="55729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Trusted Estate Planning Attorneys</a:t>
            </a:r>
            <a:endParaRPr lang="en-US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6056" y="3090088"/>
            <a:ext cx="6037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Choose our trusted estate planning attorneys to protect your legacy. At Reyna Law, we craft personalized plans to secure your family’s future and assets.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1" r="18921"/>
          <a:stretch>
            <a:fillRect/>
          </a:stretch>
        </p:blipFill>
        <p:spPr>
          <a:xfrm>
            <a:off x="6940345" y="886153"/>
            <a:ext cx="4569489" cy="52241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2179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0283" y="907546"/>
            <a:ext cx="58928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Texas Estate Planning Lawyer</a:t>
            </a:r>
            <a:endParaRPr lang="en-US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1487" y="3083450"/>
            <a:ext cx="55551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Protect your assets and secure your family’s future with a trusted </a:t>
            </a:r>
            <a:r>
              <a:rPr lang="en-US" sz="2800" b="1" dirty="0">
                <a:latin typeface="Arial" pitchFamily="34" charset="0"/>
                <a:cs typeface="Arial" pitchFamily="34" charset="0"/>
                <a:hlinkClick r:id="rId2"/>
              </a:rPr>
              <a:t>Texas estate planning lawyer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Get personalized legal guidance to make informed decisions.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0" b="14760"/>
          <a:stretch>
            <a:fillRect/>
          </a:stretch>
        </p:blipFill>
        <p:spPr>
          <a:xfrm>
            <a:off x="6972753" y="1030514"/>
            <a:ext cx="4275138" cy="49765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0111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388251" y="490979"/>
            <a:ext cx="34371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4800" b="1" dirty="0">
                <a:solidFill>
                  <a:srgbClr val="17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Open Sauce Bold"/>
                <a:cs typeface="Arial" pitchFamily="34" charset="0"/>
                <a:sym typeface="Open Sauce Bold"/>
              </a:rPr>
              <a:t>Contact Us</a:t>
            </a:r>
          </a:p>
        </p:txBody>
      </p:sp>
      <p:sp>
        <p:nvSpPr>
          <p:cNvPr id="8" name="Rectangle 7"/>
          <p:cNvSpPr/>
          <p:nvPr/>
        </p:nvSpPr>
        <p:spPr>
          <a:xfrm>
            <a:off x="1143000" y="1910678"/>
            <a:ext cx="10657114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GB" sz="2500" b="1" dirty="0" smtClean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About: </a:t>
            </a:r>
            <a:r>
              <a:rPr lang="en-US" sz="2500" dirty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Reyna Law offers personalized estate planning services in Austin and Dripping Springs, TX. We provide wills, trusts, guardianship, and asset protection with transparent pricing</a:t>
            </a:r>
            <a:r>
              <a:rPr lang="en-US" sz="2500" dirty="0" smtClean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.</a:t>
            </a:r>
          </a:p>
          <a:p>
            <a:pPr>
              <a:spcBef>
                <a:spcPct val="0"/>
              </a:spcBef>
            </a:pPr>
            <a:endParaRPr lang="en-US" sz="2500" b="1" dirty="0">
              <a:latin typeface="Arial" pitchFamily="34" charset="0"/>
              <a:ea typeface="Open Sans"/>
              <a:cs typeface="Arial" pitchFamily="34" charset="0"/>
              <a:sym typeface="Open Sans"/>
            </a:endParaRPr>
          </a:p>
          <a:p>
            <a:pPr>
              <a:spcBef>
                <a:spcPct val="0"/>
              </a:spcBef>
            </a:pPr>
            <a:r>
              <a:rPr lang="en-US" sz="2500" b="1" dirty="0" smtClean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Phone No.:</a:t>
            </a:r>
            <a:r>
              <a:rPr lang="en-US" sz="2500" dirty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 +</a:t>
            </a:r>
            <a:r>
              <a:rPr lang="en-US" sz="2500" dirty="0" smtClean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15127771486</a:t>
            </a:r>
          </a:p>
          <a:p>
            <a:pPr>
              <a:spcBef>
                <a:spcPct val="0"/>
              </a:spcBef>
            </a:pPr>
            <a:endParaRPr lang="en-US" sz="2500" dirty="0" smtClean="0">
              <a:latin typeface="Arial" pitchFamily="34" charset="0"/>
              <a:ea typeface="Open Sans"/>
              <a:cs typeface="Arial" pitchFamily="34" charset="0"/>
              <a:sym typeface="Open Sans"/>
            </a:endParaRPr>
          </a:p>
          <a:p>
            <a:pPr>
              <a:spcBef>
                <a:spcPct val="0"/>
              </a:spcBef>
            </a:pPr>
            <a:r>
              <a:rPr lang="en-US" sz="2500" b="1" dirty="0" smtClean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Address:</a:t>
            </a:r>
            <a:r>
              <a:rPr lang="en-US" sz="2500" dirty="0" smtClean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 </a:t>
            </a:r>
            <a:r>
              <a:rPr lang="en-US" sz="2500" dirty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13341 US-290, Austin, TX 78737, United </a:t>
            </a:r>
            <a:r>
              <a:rPr lang="en-US" sz="2500" dirty="0" smtClean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States</a:t>
            </a:r>
          </a:p>
          <a:p>
            <a:pPr>
              <a:spcBef>
                <a:spcPct val="0"/>
              </a:spcBef>
            </a:pPr>
            <a:endParaRPr lang="en-US" sz="2500" dirty="0">
              <a:latin typeface="Arial" pitchFamily="34" charset="0"/>
              <a:ea typeface="Open Sans"/>
              <a:cs typeface="Arial" pitchFamily="34" charset="0"/>
              <a:sym typeface="Open Sans"/>
            </a:endParaRPr>
          </a:p>
          <a:p>
            <a:pPr>
              <a:spcBef>
                <a:spcPct val="0"/>
              </a:spcBef>
            </a:pPr>
            <a:r>
              <a:rPr lang="en-US" sz="2500" b="1" dirty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Mail :</a:t>
            </a:r>
            <a:r>
              <a:rPr lang="en-US" sz="2500" dirty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 </a:t>
            </a:r>
            <a:r>
              <a:rPr lang="en-US" sz="2500" b="1" dirty="0">
                <a:latin typeface="Arial" pitchFamily="34" charset="0"/>
                <a:ea typeface="Open Sans"/>
                <a:cs typeface="Arial" pitchFamily="34" charset="0"/>
                <a:sym typeface="Open Sans"/>
                <a:hlinkClick r:id="rId2"/>
              </a:rPr>
              <a:t>info@reynalaw.com</a:t>
            </a:r>
            <a:endParaRPr lang="en-US" sz="2500" b="1" dirty="0" smtClean="0">
              <a:latin typeface="Arial" pitchFamily="34" charset="0"/>
              <a:ea typeface="Open Sans"/>
              <a:cs typeface="Arial" pitchFamily="34" charset="0"/>
              <a:sym typeface="Open Sans"/>
            </a:endParaRPr>
          </a:p>
          <a:p>
            <a:pPr>
              <a:spcBef>
                <a:spcPct val="0"/>
              </a:spcBef>
            </a:pPr>
            <a:endParaRPr lang="en-US" sz="2500" b="1" dirty="0">
              <a:latin typeface="Arial" pitchFamily="34" charset="0"/>
              <a:ea typeface="Open Sans"/>
              <a:cs typeface="Arial" pitchFamily="34" charset="0"/>
              <a:sym typeface="Open Sans"/>
            </a:endParaRPr>
          </a:p>
          <a:p>
            <a:pPr>
              <a:spcBef>
                <a:spcPct val="0"/>
              </a:spcBef>
            </a:pPr>
            <a:r>
              <a:rPr lang="en-US" sz="2500" b="1" dirty="0" smtClean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Website:</a:t>
            </a:r>
            <a:r>
              <a:rPr lang="en-US" sz="2500" dirty="0" smtClean="0">
                <a:latin typeface="Arial" pitchFamily="34" charset="0"/>
                <a:ea typeface="Open Sans"/>
                <a:cs typeface="Arial" pitchFamily="34" charset="0"/>
                <a:sym typeface="Open Sans"/>
              </a:rPr>
              <a:t> </a:t>
            </a:r>
            <a:r>
              <a:rPr lang="en-US" sz="2500" b="1" dirty="0">
                <a:latin typeface="Arial" pitchFamily="34" charset="0"/>
                <a:ea typeface="Open Sans"/>
                <a:cs typeface="Arial" pitchFamily="34" charset="0"/>
                <a:sym typeface="Open Sans"/>
                <a:hlinkClick r:id="rId3"/>
              </a:rPr>
              <a:t>https://reynalaw.com/</a:t>
            </a:r>
            <a:endParaRPr lang="en-US" sz="2500" b="1" dirty="0">
              <a:latin typeface="Arial" pitchFamily="34" charset="0"/>
              <a:ea typeface="Open Sans"/>
              <a:cs typeface="Arial" pitchFamily="34" charset="0"/>
              <a:sym typeface="Open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012" y="4920342"/>
            <a:ext cx="1237345" cy="12373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896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ustom 24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astal_Presentation_TM33468121_Win32_JC_SL_v3" id="{EB91EBED-606F-4526-98F2-0BC37D122083}" vid="{0066A017-97AF-4FCB-BD31-68FEF3C011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151</Words>
  <Application>Microsoft Office PowerPoint</Application>
  <PresentationFormat>Custom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2023-02-03T18:15:18Z</dcterms:created>
  <dcterms:modified xsi:type="dcterms:W3CDTF">2024-12-17T19:28:39Z</dcterms:modified>
</cp:coreProperties>
</file>