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8" r:id="rId3"/>
    <p:sldId id="289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 autoAdjust="0"/>
    <p:restoredTop sz="94879" autoAdjust="0"/>
  </p:normalViewPr>
  <p:slideViewPr>
    <p:cSldViewPr snapToGrid="0">
      <p:cViewPr>
        <p:scale>
          <a:sx n="66" d="100"/>
          <a:sy n="66" d="100"/>
        </p:scale>
        <p:origin x="-118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220C40-4EC0-BFB1-D615-1455BA15A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8B9A4D3-8D91-4865-B422-5F60885A7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5FEA1AD-EC70-422F-BADD-FCA14BF9D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84996E-63EA-4C88-816A-3AE158BB5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A09893-F9A1-4FA2-A462-C1C443EC3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9FBC17-744B-4367-90B4-20C9CDBD1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FD6CCE-53EA-424C-A29B-35A77F782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1ADC218-9303-4431-8BD2-4D5F9C19A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F724929-97F8-4988-BD69-D86CAA695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0FEF08-1FB7-46B4-AB6B-D672A96A7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xmlns="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xmlns="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xmlns="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xmlns="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xmlns="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xmlns="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xmlns="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0E574CD7-C8A6-4F56-81B4-F72FB22E0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50FC7994-2504-4FF9-81F5-24405FEF0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101351-79F8-4AD7-A22B-E7AFB1C69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B7BBE6-4278-4E33-9044-72A2E0C0E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0E549E-0E7C-4599-B51C-97AA7E52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7C507F-AD4D-47B6-88C3-C1D0154FB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A0266B1-BBD1-44C0-8D4C-4E651D320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71BB1CE-E3FA-4E7F-A54B-3FB675098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xmlns="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xmlns="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xmlns="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xmlns="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xmlns="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xmlns="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xmlns="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xmlns="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xmlns="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xmlns="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xmlns="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xmlns="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xmlns="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xmlns="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xmlns="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xmlns="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xmlns="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3EAB4BA-80BD-7371-B929-19121B20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D5AB06E-DF62-F8F9-5394-965FE9EF6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499703C-0E17-F953-C69A-F4BE3C334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64C6290-D338-8FBA-9D0B-CAF45DE68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104D8C7-8727-8343-DFC8-E415C809B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886F38-E337-4504-BF25-D65176023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xmlns="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B9DAAC-E781-43E6-913C-893B8D675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xmlns="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xmlns="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2777FD6-2BEA-C70A-1C6D-8885D53E9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7ABE26A-0746-BC10-0802-C29EAD6C2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  <a:prstGeom prst="rect">
            <a:avLst/>
          </a:prstGeom>
        </p:spPr>
        <p:txBody>
          <a:bodyPr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85" y="2212849"/>
            <a:ext cx="7335814" cy="4645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05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  <p:sldLayoutId id="214748366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reynalaw.com/blog/will-versus-trust-texa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eynalaw.com/blog/texas-estate-attorney/estate-planning-business-owner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ynalaw.com/" TargetMode="External"/><Relationship Id="rId2" Type="http://schemas.openxmlformats.org/officeDocument/2006/relationships/hyperlink" Target="mailto:info@reynalaw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7566" y="913048"/>
            <a:ext cx="5771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Lawyer For Wills And Trusts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015" y="2980975"/>
            <a:ext cx="5734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Ensure your legacy is protect with our professional </a:t>
            </a:r>
            <a:r>
              <a:rPr lang="en-US" sz="2800" b="1" dirty="0">
                <a:latin typeface="Arial" pitchFamily="34" charset="0"/>
                <a:cs typeface="Arial" pitchFamily="34" charset="0"/>
                <a:hlinkClick r:id="rId2"/>
              </a:rPr>
              <a:t>lawyer for wills and trusts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Reyna Law provides expert estate planning services tailored to your needs.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b="18398"/>
          <a:stretch>
            <a:fillRect/>
          </a:stretch>
        </p:blipFill>
        <p:spPr>
          <a:xfrm>
            <a:off x="7286174" y="913048"/>
            <a:ext cx="4165606" cy="5104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945" y="958724"/>
            <a:ext cx="5572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Trusted Estate Planning Attorneys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056" y="3090088"/>
            <a:ext cx="6037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Choose our trusted estate planning attorneys to protect your legacy. At Reyna Law, we craft personalized plans to secure your family’s future and assets.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r="18921"/>
          <a:stretch>
            <a:fillRect/>
          </a:stretch>
        </p:blipFill>
        <p:spPr>
          <a:xfrm>
            <a:off x="6940345" y="886153"/>
            <a:ext cx="4569489" cy="5224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283" y="907546"/>
            <a:ext cx="5892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Texas Estate Planning Lawyer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487" y="3083450"/>
            <a:ext cx="55551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Protect your assets and secure your family’s future with a trusted </a:t>
            </a:r>
            <a:r>
              <a:rPr lang="en-US" sz="2800" b="1" dirty="0">
                <a:latin typeface="Arial" pitchFamily="34" charset="0"/>
                <a:cs typeface="Arial" pitchFamily="34" charset="0"/>
                <a:hlinkClick r:id="rId2"/>
              </a:rPr>
              <a:t>Texas estate planning lawyer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Get personalized legal guidance to make informed decisions.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0" b="14760"/>
          <a:stretch>
            <a:fillRect/>
          </a:stretch>
        </p:blipFill>
        <p:spPr>
          <a:xfrm>
            <a:off x="6972753" y="1030514"/>
            <a:ext cx="4275138" cy="4976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11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8251" y="490979"/>
            <a:ext cx="34371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uce Bold"/>
                <a:cs typeface="Arial" pitchFamily="34" charset="0"/>
                <a:sym typeface="Open Sauce Bold"/>
              </a:rPr>
              <a:t>Contact 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1910678"/>
            <a:ext cx="1065711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5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About: </a:t>
            </a:r>
            <a:r>
              <a:rPr lang="en-US" sz="2500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Reyna Law offers personalized estate planning services in Austin and Dripping Springs, TX. We provide wills, trusts, guardianship, and asset protection with transparent pricing</a:t>
            </a:r>
            <a:r>
              <a:rPr lang="en-US" sz="25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</a:p>
          <a:p>
            <a:pPr>
              <a:spcBef>
                <a:spcPct val="0"/>
              </a:spcBef>
            </a:pPr>
            <a:endParaRPr lang="en-US" sz="2500" b="1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r>
              <a:rPr lang="en-US" sz="25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Phone No.:</a:t>
            </a:r>
            <a:r>
              <a:rPr lang="en-US" sz="2500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+</a:t>
            </a:r>
            <a:r>
              <a:rPr lang="en-US" sz="25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15127771486</a:t>
            </a:r>
          </a:p>
          <a:p>
            <a:pPr>
              <a:spcBef>
                <a:spcPct val="0"/>
              </a:spcBef>
            </a:pPr>
            <a:endParaRPr lang="en-US" sz="2500" dirty="0" smtClean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r>
              <a:rPr lang="en-US" sz="25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Address:</a:t>
            </a:r>
            <a:r>
              <a:rPr lang="en-US" sz="25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500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13341 US-290, Austin, TX 78737, United </a:t>
            </a:r>
            <a:r>
              <a:rPr lang="en-US" sz="25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States</a:t>
            </a:r>
          </a:p>
          <a:p>
            <a:pPr>
              <a:spcBef>
                <a:spcPct val="0"/>
              </a:spcBef>
            </a:pPr>
            <a:endParaRPr lang="en-US" sz="25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r>
              <a:rPr lang="en-US" sz="2500" b="1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Mail :</a:t>
            </a:r>
            <a:r>
              <a:rPr lang="en-US" sz="2500" dirty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500" b="1" dirty="0">
                <a:latin typeface="Arial" pitchFamily="34" charset="0"/>
                <a:ea typeface="Open Sans"/>
                <a:cs typeface="Arial" pitchFamily="34" charset="0"/>
                <a:sym typeface="Open Sans"/>
                <a:hlinkClick r:id="rId2"/>
              </a:rPr>
              <a:t>info@reynalaw.com</a:t>
            </a:r>
            <a:endParaRPr lang="en-US" sz="2500" b="1" dirty="0" smtClean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endParaRPr lang="en-US" sz="2500" b="1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>
              <a:spcBef>
                <a:spcPct val="0"/>
              </a:spcBef>
            </a:pPr>
            <a:r>
              <a:rPr lang="en-US" sz="25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Website:</a:t>
            </a:r>
            <a:r>
              <a:rPr lang="en-US" sz="25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en-US" sz="2500" b="1" dirty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/>
              </a:rPr>
              <a:t>https://reynalaw.com/</a:t>
            </a:r>
            <a:endParaRPr lang="en-US" sz="2500" b="1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12" y="4920342"/>
            <a:ext cx="1237345" cy="123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9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151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2023-02-03T18:15:18Z</dcterms:created>
  <dcterms:modified xsi:type="dcterms:W3CDTF">2024-12-17T19:28:39Z</dcterms:modified>
</cp:coreProperties>
</file>