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Alice Bold" charset="0"/>
      <p:regular r:id="rId7"/>
    </p:embeddedFont>
    <p:embeddedFont>
      <p:font typeface="Calibri" pitchFamily="34" charset="0"/>
      <p:regular r:id="rId8"/>
      <p:bold r:id="rId9"/>
      <p:italic r:id="rId10"/>
      <p:boldItalic r:id="rId11"/>
    </p:embeddedFont>
    <p:embeddedFont>
      <p:font typeface="Alice Bold Italics" charset="0"/>
      <p:regular r:id="rId12"/>
    </p:embeddedFont>
    <p:embeddedFont>
      <p:font typeface="TT Hoves Bold" charset="0"/>
      <p:regular r:id="rId13"/>
    </p:embeddedFont>
    <p:embeddedFont>
      <p:font typeface="Alice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-1476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eautifulworld.uk.com/prp-vampire-facia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eautifulworld.uk.com/dermal-filler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4" Type="http://schemas.openxmlformats.org/officeDocument/2006/relationships/hyperlink" Target="https://beautifulworld.uk.co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95571" y="2415389"/>
            <a:ext cx="4691577" cy="6321262"/>
            <a:chOff x="0" y="0"/>
            <a:chExt cx="841402" cy="11336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402" cy="1133675"/>
            </a:xfrm>
            <a:custGeom>
              <a:avLst/>
              <a:gdLst/>
              <a:ahLst/>
              <a:cxnLst/>
              <a:rect l="l" t="t" r="r" b="b"/>
              <a:pathLst>
                <a:path w="841402" h="1133675">
                  <a:moveTo>
                    <a:pt x="0" y="0"/>
                  </a:moveTo>
                  <a:lnTo>
                    <a:pt x="841402" y="0"/>
                  </a:lnTo>
                  <a:lnTo>
                    <a:pt x="841402" y="1133675"/>
                  </a:lnTo>
                  <a:lnTo>
                    <a:pt x="0" y="1133675"/>
                  </a:lnTo>
                  <a:close/>
                </a:path>
              </a:pathLst>
            </a:custGeom>
            <a:blipFill>
              <a:blip r:embed="rId2"/>
              <a:stretch>
                <a:fillRect t="-4175" b="-4175"/>
              </a:stretch>
            </a:blipFill>
          </p:spPr>
        </p:sp>
      </p:grpSp>
      <p:sp>
        <p:nvSpPr>
          <p:cNvPr id="4" name="AutoShape 4"/>
          <p:cNvSpPr/>
          <p:nvPr/>
        </p:nvSpPr>
        <p:spPr>
          <a:xfrm>
            <a:off x="0" y="1729955"/>
            <a:ext cx="18288000" cy="0"/>
          </a:xfrm>
          <a:prstGeom prst="line">
            <a:avLst/>
          </a:prstGeom>
          <a:ln w="28575" cap="flat">
            <a:solidFill>
              <a:srgbClr val="48601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762000" y="3788496"/>
            <a:ext cx="11130677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5000" dirty="0" smtClean="0">
                <a:solidFill>
                  <a:srgbClr val="48601C"/>
                </a:solidFill>
                <a:latin typeface="Alice" charset="0"/>
                <a:ea typeface="Alice"/>
                <a:cs typeface="Alice"/>
                <a:sym typeface="Alice"/>
              </a:rPr>
              <a:t>Revive your hair naturally with advanced </a:t>
            </a:r>
            <a:r>
              <a:rPr lang="en-US" sz="5000" b="1" u="sng" dirty="0" smtClean="0">
                <a:solidFill>
                  <a:srgbClr val="48601C"/>
                </a:solidFill>
                <a:latin typeface="Alice" charset="0"/>
                <a:ea typeface="Alice Bold"/>
                <a:cs typeface="Alice Bold"/>
                <a:sym typeface="Alice Bold"/>
                <a:hlinkClick r:id="rId3" tooltip="https://beautifulworld.uk.com/prp-vampire-facial/"/>
              </a:rPr>
              <a:t>PRP hair treatment in west london</a:t>
            </a:r>
            <a:r>
              <a:rPr lang="en-US" sz="5000" b="1" dirty="0" smtClean="0">
                <a:solidFill>
                  <a:srgbClr val="48601C"/>
                </a:solidFill>
                <a:latin typeface="Alice" charset="0"/>
                <a:ea typeface="Alice Bold"/>
                <a:cs typeface="Alice Bold"/>
                <a:sym typeface="Alice Bold"/>
              </a:rPr>
              <a:t>.</a:t>
            </a:r>
            <a:r>
              <a:rPr lang="en-US" sz="5000" dirty="0" smtClean="0">
                <a:solidFill>
                  <a:srgbClr val="48601C"/>
                </a:solidFill>
                <a:latin typeface="Alice" charset="0"/>
                <a:ea typeface="Alice"/>
                <a:cs typeface="Alice"/>
                <a:sym typeface="Alice"/>
              </a:rPr>
              <a:t> Boost growth, strengthen follicles, and restore confidence today.</a:t>
            </a:r>
          </a:p>
          <a:p>
            <a:pPr algn="just">
              <a:lnSpc>
                <a:spcPts val="5599"/>
              </a:lnSpc>
              <a:spcBef>
                <a:spcPct val="0"/>
              </a:spcBef>
            </a:pPr>
            <a:endParaRPr lang="en-US" sz="3999" dirty="0">
              <a:solidFill>
                <a:srgbClr val="48601C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00341" y="460762"/>
            <a:ext cx="10795230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spc="225" dirty="0">
                <a:solidFill>
                  <a:srgbClr val="48601C"/>
                </a:solidFill>
                <a:latin typeface="Alice" charset="0"/>
                <a:ea typeface="Alice Bold"/>
                <a:cs typeface="Alice Bold"/>
                <a:sym typeface="Alice Bold"/>
              </a:rPr>
              <a:t>PRP Hair Treatment West London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endParaRPr lang="en-US" sz="5000" spc="225" dirty="0">
              <a:solidFill>
                <a:srgbClr val="48601C"/>
              </a:solidFill>
              <a:latin typeface="Alice Bold"/>
              <a:ea typeface="Alice Bold"/>
              <a:cs typeface="Alice Bold"/>
              <a:sym typeface="Alice Bold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0" y="9956576"/>
            <a:ext cx="18288000" cy="0"/>
          </a:xfrm>
          <a:prstGeom prst="line">
            <a:avLst/>
          </a:prstGeom>
          <a:ln w="38100" cap="flat">
            <a:solidFill>
              <a:srgbClr val="48601C"/>
            </a:solidFill>
            <a:prstDash val="sysDash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98326"/>
            <a:ext cx="18288000" cy="0"/>
          </a:xfrm>
          <a:prstGeom prst="line">
            <a:avLst/>
          </a:prstGeom>
          <a:ln w="28575" cap="flat">
            <a:solidFill>
              <a:srgbClr val="48601C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3415577"/>
            <a:ext cx="6226689" cy="4783271"/>
            <a:chOff x="0" y="0"/>
            <a:chExt cx="904334" cy="69469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04334" cy="694699"/>
            </a:xfrm>
            <a:custGeom>
              <a:avLst/>
              <a:gdLst/>
              <a:ahLst/>
              <a:cxnLst/>
              <a:rect l="l" t="t" r="r" b="b"/>
              <a:pathLst>
                <a:path w="904334" h="694699">
                  <a:moveTo>
                    <a:pt x="0" y="0"/>
                  </a:moveTo>
                  <a:lnTo>
                    <a:pt x="904334" y="0"/>
                  </a:lnTo>
                  <a:lnTo>
                    <a:pt x="904334" y="694699"/>
                  </a:lnTo>
                  <a:lnTo>
                    <a:pt x="0" y="694699"/>
                  </a:lnTo>
                  <a:close/>
                </a:path>
              </a:pathLst>
            </a:custGeom>
            <a:blipFill>
              <a:blip r:embed="rId2"/>
              <a:stretch>
                <a:fillRect t="-9065" b="-9065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8023190" y="3848100"/>
            <a:ext cx="9579010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5000" dirty="0" smtClean="0">
                <a:solidFill>
                  <a:srgbClr val="48601C"/>
                </a:solidFill>
                <a:latin typeface="Alice" charset="0"/>
                <a:ea typeface="Alice"/>
                <a:cs typeface="Alice"/>
                <a:sym typeface="Alice"/>
              </a:rPr>
              <a:t>Rejuvenate  dull  skin with mesoaesthetic  skin peels in whitton. Achieve radiant, smoother, and healthier skin through safe professional peel treatments.</a:t>
            </a:r>
            <a:endParaRPr lang="en-US" sz="5000" dirty="0">
              <a:solidFill>
                <a:srgbClr val="48601C"/>
              </a:solidFill>
              <a:latin typeface="Alice" charset="0"/>
              <a:ea typeface="Alice"/>
              <a:cs typeface="Alice"/>
              <a:sym typeface="Ali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901113" y="1656627"/>
            <a:ext cx="11340136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 smtClean="0">
                <a:solidFill>
                  <a:srgbClr val="48601C"/>
                </a:solidFill>
                <a:latin typeface="Alice" charset="0"/>
                <a:ea typeface="Alice Bold"/>
                <a:cs typeface="Alice Bold"/>
                <a:sym typeface="Alice Bold"/>
              </a:rPr>
              <a:t>Mesoaesthetic  Skin Peels Whitton</a:t>
            </a:r>
          </a:p>
          <a:p>
            <a:pPr algn="just">
              <a:lnSpc>
                <a:spcPts val="7000"/>
              </a:lnSpc>
              <a:spcBef>
                <a:spcPct val="0"/>
              </a:spcBef>
            </a:pPr>
            <a:endParaRPr lang="en-US" sz="5000" dirty="0">
              <a:solidFill>
                <a:srgbClr val="48601C"/>
              </a:solidFill>
              <a:latin typeface="Alice Bold"/>
              <a:ea typeface="Alice Bold"/>
              <a:cs typeface="Alice Bold"/>
              <a:sym typeface="Alice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4706" y="1757909"/>
            <a:ext cx="18153294" cy="0"/>
          </a:xfrm>
          <a:prstGeom prst="line">
            <a:avLst/>
          </a:prstGeom>
          <a:ln w="28575" cap="flat">
            <a:solidFill>
              <a:srgbClr val="48601C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8250006" y="2034155"/>
            <a:ext cx="9567771" cy="6920880"/>
            <a:chOff x="0" y="0"/>
            <a:chExt cx="1243708" cy="8996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43708" cy="899640"/>
            </a:xfrm>
            <a:custGeom>
              <a:avLst/>
              <a:gdLst/>
              <a:ahLst/>
              <a:cxnLst/>
              <a:rect l="l" t="t" r="r" b="b"/>
              <a:pathLst>
                <a:path w="1243708" h="899640">
                  <a:moveTo>
                    <a:pt x="0" y="0"/>
                  </a:moveTo>
                  <a:lnTo>
                    <a:pt x="1243708" y="0"/>
                  </a:lnTo>
                  <a:lnTo>
                    <a:pt x="1243708" y="899640"/>
                  </a:lnTo>
                  <a:lnTo>
                    <a:pt x="0" y="899640"/>
                  </a:lnTo>
                  <a:close/>
                </a:path>
              </a:pathLst>
            </a:custGeom>
            <a:blipFill>
              <a:blip r:embed="rId2"/>
              <a:stretch>
                <a:fillRect l="-3375" r="-3375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441667" y="603797"/>
            <a:ext cx="11369333" cy="830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 dirty="0" smtClean="0">
                <a:solidFill>
                  <a:srgbClr val="48601C"/>
                </a:solidFill>
                <a:latin typeface="Alice" charset="0"/>
                <a:ea typeface="Alice Bold Italics"/>
                <a:cs typeface="Alice Bold Italics"/>
                <a:sym typeface="Alice Bold Italics"/>
              </a:rPr>
              <a:t>Dermal Fillers West London</a:t>
            </a:r>
            <a:endParaRPr lang="en-US" sz="5000" b="1" dirty="0">
              <a:solidFill>
                <a:srgbClr val="48601C"/>
              </a:solidFill>
              <a:latin typeface="Alice" charset="0"/>
              <a:ea typeface="Alice Bold Italics"/>
              <a:cs typeface="Alice Bold Italics"/>
              <a:sym typeface="Alice Bold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41667" y="3354645"/>
            <a:ext cx="6499822" cy="5027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5000" dirty="0" smtClean="0">
                <a:solidFill>
                  <a:srgbClr val="48601C"/>
                </a:solidFill>
                <a:latin typeface="Alice" charset="0"/>
                <a:ea typeface="Alice"/>
                <a:cs typeface="Alice"/>
                <a:sym typeface="Alice"/>
              </a:rPr>
              <a:t>Enhance your natural beauty with expert </a:t>
            </a:r>
            <a:r>
              <a:rPr lang="en-US" sz="5000" b="1" u="sng" dirty="0" smtClean="0">
                <a:solidFill>
                  <a:srgbClr val="48601C"/>
                </a:solidFill>
                <a:latin typeface="Alice" charset="0"/>
                <a:ea typeface="Alice Bold"/>
                <a:cs typeface="Alice Bold"/>
                <a:sym typeface="Alice Bold"/>
                <a:hlinkClick r:id="rId3" tooltip="https://beautifulworld.uk.com/dermal-fillers/"/>
              </a:rPr>
              <a:t>dermal fillers in west london</a:t>
            </a:r>
            <a:r>
              <a:rPr lang="en-US" sz="5000" dirty="0" smtClean="0">
                <a:solidFill>
                  <a:srgbClr val="48601C"/>
                </a:solidFill>
                <a:latin typeface="Alice" charset="0"/>
                <a:ea typeface="Alice"/>
                <a:cs typeface="Alice"/>
                <a:sym typeface="Alice"/>
              </a:rPr>
              <a:t>. Add volume, smooth lines, and achieve youthful, refreshed skin results.</a:t>
            </a:r>
            <a:endParaRPr lang="en-US" sz="5000" dirty="0">
              <a:solidFill>
                <a:srgbClr val="48601C"/>
              </a:solidFill>
              <a:latin typeface="Alice" charset="0"/>
              <a:ea typeface="Alice"/>
              <a:cs typeface="Alice"/>
              <a:sym typeface="Alic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33589" y="-81290"/>
            <a:ext cx="9463855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 b="1" dirty="0">
                <a:solidFill>
                  <a:srgbClr val="48601C"/>
                </a:solidFill>
                <a:latin typeface="Alice" charset="0"/>
                <a:ea typeface="Alice Bold Italics"/>
                <a:cs typeface="Alice Bold Italics"/>
                <a:sym typeface="Alice Bold Italics"/>
              </a:rPr>
              <a:t>Contact Us</a:t>
            </a:r>
          </a:p>
        </p:txBody>
      </p:sp>
      <p:sp>
        <p:nvSpPr>
          <p:cNvPr id="3" name="Freeform 3"/>
          <p:cNvSpPr/>
          <p:nvPr/>
        </p:nvSpPr>
        <p:spPr>
          <a:xfrm>
            <a:off x="1143000" y="7671663"/>
            <a:ext cx="945926" cy="945926"/>
          </a:xfrm>
          <a:custGeom>
            <a:avLst/>
            <a:gdLst/>
            <a:ahLst/>
            <a:cxnLst/>
            <a:rect l="l" t="t" r="r" b="b"/>
            <a:pathLst>
              <a:path w="945926" h="945926">
                <a:moveTo>
                  <a:pt x="0" y="0"/>
                </a:moveTo>
                <a:lnTo>
                  <a:pt x="945926" y="0"/>
                </a:lnTo>
                <a:lnTo>
                  <a:pt x="945926" y="945926"/>
                </a:lnTo>
                <a:lnTo>
                  <a:pt x="0" y="9459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200400" y="7881491"/>
            <a:ext cx="7283045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4000" u="sng" dirty="0">
                <a:solidFill>
                  <a:srgbClr val="48601C"/>
                </a:solidFill>
                <a:latin typeface="Alice Bold"/>
                <a:ea typeface="Alice Bold"/>
                <a:cs typeface="Alice Bold"/>
                <a:sym typeface="Alice Bold"/>
                <a:hlinkClick r:id="rId4" tooltip="https://beautifulworld.uk.com"/>
              </a:rPr>
              <a:t>https://beautifulworld.uk.com/</a:t>
            </a:r>
          </a:p>
        </p:txBody>
      </p:sp>
      <p:sp>
        <p:nvSpPr>
          <p:cNvPr id="5" name="Freeform 5"/>
          <p:cNvSpPr/>
          <p:nvPr/>
        </p:nvSpPr>
        <p:spPr>
          <a:xfrm>
            <a:off x="990600" y="5504253"/>
            <a:ext cx="1087047" cy="1087047"/>
          </a:xfrm>
          <a:custGeom>
            <a:avLst/>
            <a:gdLst/>
            <a:ahLst/>
            <a:cxnLst/>
            <a:rect l="l" t="t" r="r" b="b"/>
            <a:pathLst>
              <a:path w="1087047" h="1087047">
                <a:moveTo>
                  <a:pt x="0" y="0"/>
                </a:moveTo>
                <a:lnTo>
                  <a:pt x="1087047" y="0"/>
                </a:lnTo>
                <a:lnTo>
                  <a:pt x="1087047" y="1087048"/>
                </a:lnTo>
                <a:lnTo>
                  <a:pt x="0" y="10870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48000" y="5676900"/>
            <a:ext cx="15011400" cy="1100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5000" dirty="0">
                <a:solidFill>
                  <a:srgbClr val="48601C"/>
                </a:solidFill>
                <a:latin typeface="Alice"/>
                <a:ea typeface="Alice"/>
                <a:cs typeface="Alice"/>
                <a:sym typeface="Alice"/>
              </a:rPr>
              <a:t>107 High Street, Whitton, Twickenham TW2 7LD, United Kingdom</a:t>
            </a:r>
          </a:p>
        </p:txBody>
      </p:sp>
      <p:sp>
        <p:nvSpPr>
          <p:cNvPr id="7" name="AutoShape 7"/>
          <p:cNvSpPr/>
          <p:nvPr/>
        </p:nvSpPr>
        <p:spPr>
          <a:xfrm flipV="1">
            <a:off x="1028700" y="1985635"/>
            <a:ext cx="16873634" cy="0"/>
          </a:xfrm>
          <a:prstGeom prst="line">
            <a:avLst/>
          </a:prstGeom>
          <a:ln w="28575" cap="flat">
            <a:solidFill>
              <a:srgbClr val="48601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1143000" y="2476500"/>
            <a:ext cx="15124244" cy="251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26"/>
              </a:lnSpc>
              <a:spcBef>
                <a:spcPct val="0"/>
              </a:spcBef>
            </a:pPr>
            <a:r>
              <a:rPr lang="en-US" sz="5000" dirty="0" smtClean="0">
                <a:solidFill>
                  <a:srgbClr val="48601C"/>
                </a:solidFill>
                <a:latin typeface="Alice Bold"/>
                <a:ea typeface="Alice Bold"/>
                <a:cs typeface="Alice Bold"/>
                <a:sym typeface="Alice Bold"/>
              </a:rPr>
              <a:t>About </a:t>
            </a:r>
            <a:r>
              <a:rPr lang="en-US" sz="3519" dirty="0" smtClean="0">
                <a:solidFill>
                  <a:srgbClr val="48601C"/>
                </a:solidFill>
                <a:latin typeface="Alice"/>
                <a:ea typeface="Alice"/>
                <a:cs typeface="Alice"/>
                <a:sym typeface="Alice"/>
              </a:rPr>
              <a:t> </a:t>
            </a:r>
            <a:r>
              <a:rPr lang="en-US" sz="3519" dirty="0">
                <a:solidFill>
                  <a:srgbClr val="48601C"/>
                </a:solidFill>
                <a:latin typeface="Alice"/>
                <a:ea typeface="Alice"/>
                <a:cs typeface="Alice"/>
                <a:sym typeface="Alice"/>
              </a:rPr>
              <a:t>: </a:t>
            </a:r>
            <a:r>
              <a:rPr lang="en-US" sz="5000" spc="300" dirty="0">
                <a:solidFill>
                  <a:srgbClr val="48601C"/>
                </a:solidFill>
                <a:latin typeface="Alice"/>
                <a:ea typeface="Alice"/>
                <a:cs typeface="Alice"/>
                <a:sym typeface="Alice"/>
              </a:rPr>
              <a:t>Beautiful World is an established beauty clinic located on the high Street in Whitton, Twickenham. We have a passion and flare for beauty therapy and customer care.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35901" y="5443691"/>
            <a:ext cx="138199" cy="838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9"/>
              </a:lnSpc>
              <a:spcBef>
                <a:spcPct val="0"/>
              </a:spcBef>
            </a:pPr>
            <a:r>
              <a:rPr lang="en-US" sz="4942" b="1" dirty="0">
                <a:solidFill>
                  <a:srgbClr val="48601C"/>
                </a:solidFill>
                <a:latin typeface="TT Hoves Bold"/>
                <a:ea typeface="TT Hoves Bold"/>
                <a:cs typeface="TT Hoves Bold"/>
                <a:sym typeface="TT Hoves Bold"/>
              </a:rPr>
              <a:t>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43200" y="7671663"/>
            <a:ext cx="45719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73"/>
              </a:lnSpc>
              <a:spcBef>
                <a:spcPct val="0"/>
              </a:spcBef>
            </a:pPr>
            <a:r>
              <a:rPr lang="en-US" sz="4980" b="1" dirty="0">
                <a:solidFill>
                  <a:srgbClr val="48601C"/>
                </a:solidFill>
                <a:latin typeface="TT Hoves Bold"/>
                <a:ea typeface="TT Hoves Bold"/>
                <a:cs typeface="TT Hoves Bold"/>
                <a:sym typeface="TT Hoves Bold"/>
              </a:rPr>
              <a:t>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422462"/>
            <a:ext cx="16230600" cy="0"/>
          </a:xfrm>
          <a:prstGeom prst="line">
            <a:avLst/>
          </a:prstGeom>
          <a:ln w="28575" cap="flat">
            <a:solidFill>
              <a:srgbClr val="48601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/>
          <p:cNvSpPr txBox="1"/>
          <p:nvPr/>
        </p:nvSpPr>
        <p:spPr>
          <a:xfrm>
            <a:off x="2587361" y="3163455"/>
            <a:ext cx="13113279" cy="3168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82"/>
              </a:lnSpc>
              <a:spcBef>
                <a:spcPct val="0"/>
              </a:spcBef>
            </a:pPr>
            <a:r>
              <a:rPr lang="en-US" sz="18000" b="1" dirty="0" smtClean="0">
                <a:solidFill>
                  <a:srgbClr val="48601C"/>
                </a:solidFill>
                <a:latin typeface="Alice" charset="0"/>
                <a:ea typeface="Alice Bold Italics"/>
                <a:cs typeface="Alice Bold Italics"/>
                <a:sym typeface="Alice Bold Italics"/>
              </a:rPr>
              <a:t>Thank You</a:t>
            </a:r>
            <a:endParaRPr lang="en-US" sz="18000" b="1" dirty="0">
              <a:solidFill>
                <a:srgbClr val="48601C"/>
              </a:solidFill>
              <a:latin typeface="Alice" charset="0"/>
              <a:ea typeface="Alice Bold Italics"/>
              <a:cs typeface="Alice Bold Italics"/>
              <a:sym typeface="Alice Bold Italics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28700" y="7976317"/>
            <a:ext cx="16230600" cy="0"/>
          </a:xfrm>
          <a:prstGeom prst="line">
            <a:avLst/>
          </a:prstGeom>
          <a:ln w="28575" cap="flat">
            <a:solidFill>
              <a:srgbClr val="48601C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141</Words>
  <Application>Microsoft Office PowerPoint</Application>
  <PresentationFormat>Custom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Alice Bold</vt:lpstr>
      <vt:lpstr>Calibri</vt:lpstr>
      <vt:lpstr>Alice Bold Italics</vt:lpstr>
      <vt:lpstr>TT Hoves Bold</vt:lpstr>
      <vt:lpstr>Alice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PRP Hair Treatment West London</dc:title>
  <cp:lastModifiedBy>SYS</cp:lastModifiedBy>
  <cp:revision>5</cp:revision>
  <dcterms:created xsi:type="dcterms:W3CDTF">2006-08-16T00:00:00Z</dcterms:created>
  <dcterms:modified xsi:type="dcterms:W3CDTF">2025-11-04T10:26:05Z</dcterms:modified>
  <dc:identifier>DAG3uZYN67Q</dc:identifier>
</cp:coreProperties>
</file>