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Lst>
  <p:sldSz cx="18288000" cy="10287000"/>
  <p:notesSz cx="6858000" cy="9144000"/>
  <p:embeddedFontLst>
    <p:embeddedFont>
      <p:font typeface="Poppins Bold Italics" charset="1" panose="00000800000000000000"/>
      <p:regular r:id="rId12"/>
    </p:embeddedFont>
    <p:embeddedFont>
      <p:font typeface="Poppins" charset="1" panose="00000500000000000000"/>
      <p:regular r:id="rId13"/>
    </p:embeddedFont>
    <p:embeddedFont>
      <p:font typeface="Poppins Bold" charset="1" panose="00000800000000000000"/>
      <p:regular r:id="rId14"/>
    </p:embeddedFont>
    <p:embeddedFont>
      <p:font typeface="Agrandir Bold" charset="1" panose="00000800000000000000"/>
      <p:regular r:id="rId15"/>
    </p:embeddedFont>
    <p:embeddedFont>
      <p:font typeface="Heading Now 71-78" charset="1" panose="00000000000000000000"/>
      <p:regular r:id="rId16"/>
    </p:embeddedFont>
    <p:embeddedFont>
      <p:font typeface="TT Firs Neue" charset="1" panose="02000503030000020004"/>
      <p:regular r:id="rId17"/>
    </p:embeddedFont>
    <p:embeddedFont>
      <p:font typeface="TT Firs Neue Bold" charset="1" panose="02000803030000020004"/>
      <p:regular r:id="rId18"/>
    </p:embeddedFont>
    <p:embeddedFont>
      <p:font typeface="Poppins Semi-Bold" charset="1" panose="00000700000000000000"/>
      <p:regular r:id="rId19"/>
    </p:embeddedFont>
    <p:embeddedFont>
      <p:font typeface="Poppins Medium" charset="1" panose="0000060000000000000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png" Type="http://schemas.openxmlformats.org/officeDocument/2006/relationships/image"/><Relationship Id="rId2" Target="../media/image8.png" Type="http://schemas.openxmlformats.org/officeDocument/2006/relationships/image"/><Relationship Id="rId3" Target="../media/image9.svg" Type="http://schemas.openxmlformats.org/officeDocument/2006/relationships/image"/><Relationship Id="rId4" Target="https://www.airflypolicy.com/blog/smoking-on-the-plane" TargetMode="External" Type="http://schemas.openxmlformats.org/officeDocument/2006/relationships/hyperlink"/><Relationship Id="rId5" Target="../media/image2.png" Type="http://schemas.openxmlformats.org/officeDocument/2006/relationships/image"/><Relationship Id="rId6" Target="../media/image3.svg" Type="http://schemas.openxmlformats.org/officeDocument/2006/relationships/image"/><Relationship Id="rId7" Target="../media/image4.png" Type="http://schemas.openxmlformats.org/officeDocument/2006/relationships/image"/><Relationship Id="rId8" Target="../media/image5.svg" Type="http://schemas.openxmlformats.org/officeDocument/2006/relationships/image"/><Relationship Id="rId9" Target="../media/image6.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png" Type="http://schemas.openxmlformats.org/officeDocument/2006/relationships/image"/><Relationship Id="rId2" Target="../media/image10.pn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2.png" Type="http://schemas.openxmlformats.org/officeDocument/2006/relationships/image"/><Relationship Id="rId8" Target="../media/image3.svg" Type="http://schemas.openxmlformats.org/officeDocument/2006/relationships/image"/><Relationship Id="rId9" Target="../media/image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png" Type="http://schemas.openxmlformats.org/officeDocument/2006/relationships/image"/><Relationship Id="rId4" Target="../media/image2.png" Type="http://schemas.openxmlformats.org/officeDocument/2006/relationships/image"/><Relationship Id="rId5" Target="../media/image3.sv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 Id="rId8" Target="../media/image6.png" Type="http://schemas.openxmlformats.org/officeDocument/2006/relationships/image"/><Relationship Id="rId9" Target="../media/image7.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png" Type="http://schemas.openxmlformats.org/officeDocument/2006/relationships/image"/><Relationship Id="rId2" Target="../media/image15.pn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2.png" Type="http://schemas.openxmlformats.org/officeDocument/2006/relationships/image"/><Relationship Id="rId8" Target="../media/image3.svg" Type="http://schemas.openxmlformats.org/officeDocument/2006/relationships/image"/><Relationship Id="rId9" Target="../media/image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png" Type="http://schemas.openxmlformats.org/officeDocument/2006/relationships/image"/><Relationship Id="rId11" Target="../media/image5.svg" Type="http://schemas.openxmlformats.org/officeDocument/2006/relationships/image"/><Relationship Id="rId12" Target="../media/image7.png" Type="http://schemas.openxmlformats.org/officeDocument/2006/relationships/image"/><Relationship Id="rId13" Target="https://www.airflypolicy.com" TargetMode="External" Type="http://schemas.openxmlformats.org/officeDocument/2006/relationships/hyperlink"/><Relationship Id="rId2" Target="../media/image6.png" Type="http://schemas.openxmlformats.org/officeDocument/2006/relationships/image"/><Relationship Id="rId3" Target="../media/image16.pn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19.png" Type="http://schemas.openxmlformats.org/officeDocument/2006/relationships/image"/><Relationship Id="rId7" Target="../media/image20.svg" Type="http://schemas.openxmlformats.org/officeDocument/2006/relationships/image"/><Relationship Id="rId8" Target="../media/image2.png" Type="http://schemas.openxmlformats.org/officeDocument/2006/relationships/image"/><Relationship Id="rId9" Target="../media/image3.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BF0"/>
        </a:solidFill>
      </p:bgPr>
    </p:bg>
    <p:spTree>
      <p:nvGrpSpPr>
        <p:cNvPr id="1" name=""/>
        <p:cNvGrpSpPr/>
        <p:nvPr/>
      </p:nvGrpSpPr>
      <p:grpSpPr>
        <a:xfrm>
          <a:off x="0" y="0"/>
          <a:ext cx="0" cy="0"/>
          <a:chOff x="0" y="0"/>
          <a:chExt cx="0" cy="0"/>
        </a:xfrm>
      </p:grpSpPr>
      <p:grpSp>
        <p:nvGrpSpPr>
          <p:cNvPr name="Group 2" id="2"/>
          <p:cNvGrpSpPr/>
          <p:nvPr/>
        </p:nvGrpSpPr>
        <p:grpSpPr>
          <a:xfrm rot="-2613893">
            <a:off x="7415071" y="4069739"/>
            <a:ext cx="16174616" cy="7833649"/>
            <a:chOff x="0" y="0"/>
            <a:chExt cx="3328110" cy="1611862"/>
          </a:xfrm>
        </p:grpSpPr>
        <p:sp>
          <p:nvSpPr>
            <p:cNvPr name="Freeform 3" id="3"/>
            <p:cNvSpPr/>
            <p:nvPr/>
          </p:nvSpPr>
          <p:spPr>
            <a:xfrm flipH="false" flipV="false" rot="0">
              <a:off x="0" y="0"/>
              <a:ext cx="3328110" cy="1611862"/>
            </a:xfrm>
            <a:custGeom>
              <a:avLst/>
              <a:gdLst/>
              <a:ahLst/>
              <a:cxnLst/>
              <a:rect r="r" b="b" t="t" l="l"/>
              <a:pathLst>
                <a:path h="1611862" w="3328110">
                  <a:moveTo>
                    <a:pt x="0" y="0"/>
                  </a:moveTo>
                  <a:lnTo>
                    <a:pt x="3328110" y="0"/>
                  </a:lnTo>
                  <a:lnTo>
                    <a:pt x="3328110" y="1611862"/>
                  </a:lnTo>
                  <a:lnTo>
                    <a:pt x="0" y="1611862"/>
                  </a:lnTo>
                  <a:close/>
                </a:path>
              </a:pathLst>
            </a:custGeom>
            <a:solidFill>
              <a:srgbClr val="BDE0FE"/>
            </a:solidFill>
          </p:spPr>
        </p:sp>
        <p:sp>
          <p:nvSpPr>
            <p:cNvPr name="TextBox 4" id="4"/>
            <p:cNvSpPr txBox="true"/>
            <p:nvPr/>
          </p:nvSpPr>
          <p:spPr>
            <a:xfrm>
              <a:off x="0" y="-47625"/>
              <a:ext cx="3328110" cy="1659487"/>
            </a:xfrm>
            <a:prstGeom prst="rect">
              <a:avLst/>
            </a:prstGeom>
          </p:spPr>
          <p:txBody>
            <a:bodyPr anchor="ctr" rtlCol="false" tIns="50800" lIns="50800" bIns="50800" rIns="50800"/>
            <a:lstStyle/>
            <a:p>
              <a:pPr algn="ctr" marL="0" indent="0" lvl="0">
                <a:lnSpc>
                  <a:spcPts val="3359"/>
                </a:lnSpc>
              </a:pPr>
            </a:p>
          </p:txBody>
        </p:sp>
      </p:grpSp>
      <p:grpSp>
        <p:nvGrpSpPr>
          <p:cNvPr name="Group 5" id="5"/>
          <p:cNvGrpSpPr/>
          <p:nvPr/>
        </p:nvGrpSpPr>
        <p:grpSpPr>
          <a:xfrm rot="2599481">
            <a:off x="10027598" y="-1636243"/>
            <a:ext cx="15695708" cy="5173248"/>
            <a:chOff x="0" y="0"/>
            <a:chExt cx="3689248" cy="1215963"/>
          </a:xfrm>
        </p:grpSpPr>
        <p:sp>
          <p:nvSpPr>
            <p:cNvPr name="Freeform 6" id="6"/>
            <p:cNvSpPr/>
            <p:nvPr/>
          </p:nvSpPr>
          <p:spPr>
            <a:xfrm flipH="false" flipV="false" rot="0">
              <a:off x="0" y="0"/>
              <a:ext cx="3689248" cy="1215963"/>
            </a:xfrm>
            <a:custGeom>
              <a:avLst/>
              <a:gdLst/>
              <a:ahLst/>
              <a:cxnLst/>
              <a:rect r="r" b="b" t="t" l="l"/>
              <a:pathLst>
                <a:path h="1215963" w="3689248">
                  <a:moveTo>
                    <a:pt x="0" y="0"/>
                  </a:moveTo>
                  <a:lnTo>
                    <a:pt x="3689248" y="0"/>
                  </a:lnTo>
                  <a:lnTo>
                    <a:pt x="3689248" y="1215963"/>
                  </a:lnTo>
                  <a:lnTo>
                    <a:pt x="0" y="1215963"/>
                  </a:lnTo>
                  <a:close/>
                </a:path>
              </a:pathLst>
            </a:custGeom>
            <a:solidFill>
              <a:srgbClr val="0097B2"/>
            </a:solidFill>
          </p:spPr>
        </p:sp>
        <p:sp>
          <p:nvSpPr>
            <p:cNvPr name="TextBox 7" id="7"/>
            <p:cNvSpPr txBox="true"/>
            <p:nvPr/>
          </p:nvSpPr>
          <p:spPr>
            <a:xfrm>
              <a:off x="0" y="-47625"/>
              <a:ext cx="3689248" cy="1263588"/>
            </a:xfrm>
            <a:prstGeom prst="rect">
              <a:avLst/>
            </a:prstGeom>
          </p:spPr>
          <p:txBody>
            <a:bodyPr anchor="ctr" rtlCol="false" tIns="50800" lIns="50800" bIns="50800" rIns="50800"/>
            <a:lstStyle/>
            <a:p>
              <a:pPr algn="ctr" marL="0" indent="0" lvl="0">
                <a:lnSpc>
                  <a:spcPts val="3359"/>
                </a:lnSpc>
              </a:pPr>
            </a:p>
          </p:txBody>
        </p:sp>
      </p:grpSp>
      <p:sp>
        <p:nvSpPr>
          <p:cNvPr name="Freeform 8" id="8"/>
          <p:cNvSpPr/>
          <p:nvPr/>
        </p:nvSpPr>
        <p:spPr>
          <a:xfrm flipH="false" flipV="false" rot="0">
            <a:off x="9172462" y="2966500"/>
            <a:ext cx="8228829" cy="7220798"/>
          </a:xfrm>
          <a:custGeom>
            <a:avLst/>
            <a:gdLst/>
            <a:ahLst/>
            <a:cxnLst/>
            <a:rect r="r" b="b" t="t" l="l"/>
            <a:pathLst>
              <a:path h="7220798" w="8228829">
                <a:moveTo>
                  <a:pt x="0" y="0"/>
                </a:moveTo>
                <a:lnTo>
                  <a:pt x="8228830" y="0"/>
                </a:lnTo>
                <a:lnTo>
                  <a:pt x="8228830" y="7220797"/>
                </a:lnTo>
                <a:lnTo>
                  <a:pt x="0" y="7220797"/>
                </a:lnTo>
                <a:lnTo>
                  <a:pt x="0" y="0"/>
                </a:lnTo>
                <a:close/>
              </a:path>
            </a:pathLst>
          </a:custGeom>
          <a:blipFill>
            <a:blip r:embed="rId2"/>
            <a:stretch>
              <a:fillRect l="0" t="0" r="0" b="0"/>
            </a:stretch>
          </a:blipFill>
        </p:spPr>
      </p:sp>
      <p:sp>
        <p:nvSpPr>
          <p:cNvPr name="Freeform 9" id="9"/>
          <p:cNvSpPr/>
          <p:nvPr/>
        </p:nvSpPr>
        <p:spPr>
          <a:xfrm flipH="false" flipV="false" rot="-3724402">
            <a:off x="6764281" y="6243808"/>
            <a:ext cx="1058253" cy="1033240"/>
          </a:xfrm>
          <a:custGeom>
            <a:avLst/>
            <a:gdLst/>
            <a:ahLst/>
            <a:cxnLst/>
            <a:rect r="r" b="b" t="t" l="l"/>
            <a:pathLst>
              <a:path h="1033240" w="1058253">
                <a:moveTo>
                  <a:pt x="0" y="0"/>
                </a:moveTo>
                <a:lnTo>
                  <a:pt x="1058253" y="0"/>
                </a:lnTo>
                <a:lnTo>
                  <a:pt x="1058253" y="1033240"/>
                </a:lnTo>
                <a:lnTo>
                  <a:pt x="0" y="103324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0">
            <a:off x="310843" y="1029226"/>
            <a:ext cx="963572" cy="940796"/>
          </a:xfrm>
          <a:custGeom>
            <a:avLst/>
            <a:gdLst/>
            <a:ahLst/>
            <a:cxnLst/>
            <a:rect r="r" b="b" t="t" l="l"/>
            <a:pathLst>
              <a:path h="940796" w="963572">
                <a:moveTo>
                  <a:pt x="0" y="0"/>
                </a:moveTo>
                <a:lnTo>
                  <a:pt x="963572" y="0"/>
                </a:lnTo>
                <a:lnTo>
                  <a:pt x="963572" y="940796"/>
                </a:lnTo>
                <a:lnTo>
                  <a:pt x="0" y="94079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477060" y="8395823"/>
            <a:ext cx="1751475" cy="1778147"/>
          </a:xfrm>
          <a:custGeom>
            <a:avLst/>
            <a:gdLst/>
            <a:ahLst/>
            <a:cxnLst/>
            <a:rect r="r" b="b" t="t" l="l"/>
            <a:pathLst>
              <a:path h="1778147" w="1751475">
                <a:moveTo>
                  <a:pt x="0" y="0"/>
                </a:moveTo>
                <a:lnTo>
                  <a:pt x="1751475" y="0"/>
                </a:lnTo>
                <a:lnTo>
                  <a:pt x="1751475" y="1778147"/>
                </a:lnTo>
                <a:lnTo>
                  <a:pt x="0" y="1778147"/>
                </a:lnTo>
                <a:lnTo>
                  <a:pt x="0" y="0"/>
                </a:lnTo>
                <a:close/>
              </a:path>
            </a:pathLst>
          </a:custGeom>
          <a:blipFill>
            <a:blip r:embed="rId7"/>
            <a:stretch>
              <a:fillRect l="0" t="0" r="0" b="0"/>
            </a:stretch>
          </a:blipFill>
        </p:spPr>
      </p:sp>
      <p:sp>
        <p:nvSpPr>
          <p:cNvPr name="TextBox 12" id="12"/>
          <p:cNvSpPr txBox="true"/>
          <p:nvPr/>
        </p:nvSpPr>
        <p:spPr>
          <a:xfrm rot="0">
            <a:off x="1756201" y="4563394"/>
            <a:ext cx="4098895" cy="843958"/>
          </a:xfrm>
          <a:prstGeom prst="rect">
            <a:avLst/>
          </a:prstGeom>
        </p:spPr>
        <p:txBody>
          <a:bodyPr anchor="t" rtlCol="false" tIns="0" lIns="0" bIns="0" rIns="0">
            <a:spAutoFit/>
          </a:bodyPr>
          <a:lstStyle/>
          <a:p>
            <a:pPr algn="l" marL="0" indent="0" lvl="0">
              <a:lnSpc>
                <a:spcPts val="3357"/>
              </a:lnSpc>
            </a:pPr>
            <a:r>
              <a:rPr lang="en-US" b="true" sz="2398" i="true">
                <a:solidFill>
                  <a:srgbClr val="000000"/>
                </a:solidFill>
                <a:latin typeface="Poppins Bold Italics"/>
                <a:ea typeface="Poppins Bold Italics"/>
                <a:cs typeface="Poppins Bold Italics"/>
                <a:sym typeface="Poppins Bold Italics"/>
              </a:rPr>
              <a:t>Rules, Penalties &amp; Passenger Guide</a:t>
            </a:r>
          </a:p>
        </p:txBody>
      </p:sp>
      <p:sp>
        <p:nvSpPr>
          <p:cNvPr name="TextBox 13" id="13"/>
          <p:cNvSpPr txBox="true"/>
          <p:nvPr/>
        </p:nvSpPr>
        <p:spPr>
          <a:xfrm rot="0">
            <a:off x="1756201" y="5807563"/>
            <a:ext cx="4545738" cy="630993"/>
          </a:xfrm>
          <a:prstGeom prst="rect">
            <a:avLst/>
          </a:prstGeom>
        </p:spPr>
        <p:txBody>
          <a:bodyPr anchor="t" rtlCol="false" tIns="0" lIns="0" bIns="0" rIns="0">
            <a:spAutoFit/>
          </a:bodyPr>
          <a:lstStyle/>
          <a:p>
            <a:pPr algn="l" marL="0" indent="0" lvl="0">
              <a:lnSpc>
                <a:spcPts val="2495"/>
              </a:lnSpc>
            </a:pPr>
            <a:r>
              <a:rPr lang="en-US" sz="1782">
                <a:solidFill>
                  <a:srgbClr val="000000"/>
                </a:solidFill>
                <a:latin typeface="Poppins"/>
                <a:ea typeface="Poppins"/>
                <a:cs typeface="Poppins"/>
                <a:sym typeface="Poppins"/>
              </a:rPr>
              <a:t>A comprehensive guide to aviation smoking regulations and consequences</a:t>
            </a:r>
          </a:p>
        </p:txBody>
      </p:sp>
      <p:sp>
        <p:nvSpPr>
          <p:cNvPr name="TextBox 14" id="14"/>
          <p:cNvSpPr txBox="true"/>
          <p:nvPr/>
        </p:nvSpPr>
        <p:spPr>
          <a:xfrm rot="0">
            <a:off x="1756201" y="6790981"/>
            <a:ext cx="3770972" cy="575827"/>
          </a:xfrm>
          <a:prstGeom prst="rect">
            <a:avLst/>
          </a:prstGeom>
        </p:spPr>
        <p:txBody>
          <a:bodyPr anchor="t" rtlCol="false" tIns="0" lIns="0" bIns="0" rIns="0">
            <a:spAutoFit/>
          </a:bodyPr>
          <a:lstStyle/>
          <a:p>
            <a:pPr algn="l" marL="0" indent="0" lvl="0">
              <a:lnSpc>
                <a:spcPts val="4504"/>
              </a:lnSpc>
            </a:pPr>
            <a:r>
              <a:rPr lang="en-US" b="true" sz="3217">
                <a:solidFill>
                  <a:srgbClr val="000000"/>
                </a:solidFill>
                <a:latin typeface="Poppins Bold"/>
                <a:ea typeface="Poppins Bold"/>
                <a:cs typeface="Poppins Bold"/>
                <a:sym typeface="Poppins Bold"/>
              </a:rPr>
              <a:t> +1-888-212-0809</a:t>
            </a:r>
          </a:p>
        </p:txBody>
      </p:sp>
      <p:sp>
        <p:nvSpPr>
          <p:cNvPr name="TextBox 15" id="15"/>
          <p:cNvSpPr txBox="true"/>
          <p:nvPr/>
        </p:nvSpPr>
        <p:spPr>
          <a:xfrm rot="0">
            <a:off x="1756201" y="1824502"/>
            <a:ext cx="6854185" cy="1911153"/>
          </a:xfrm>
          <a:prstGeom prst="rect">
            <a:avLst/>
          </a:prstGeom>
        </p:spPr>
        <p:txBody>
          <a:bodyPr anchor="t" rtlCol="false" tIns="0" lIns="0" bIns="0" rIns="0">
            <a:spAutoFit/>
          </a:bodyPr>
          <a:lstStyle/>
          <a:p>
            <a:pPr algn="l" marL="0" indent="0" lvl="0">
              <a:lnSpc>
                <a:spcPts val="6617"/>
              </a:lnSpc>
            </a:pPr>
            <a:r>
              <a:rPr lang="en-US" b="true" sz="6617">
                <a:solidFill>
                  <a:srgbClr val="000000"/>
                </a:solidFill>
                <a:latin typeface="Agrandir Bold"/>
                <a:ea typeface="Agrandir Bold"/>
                <a:cs typeface="Agrandir Bold"/>
                <a:sym typeface="Agrandir Bold"/>
              </a:rPr>
              <a:t>Fine for Smoking on a Plane</a:t>
            </a:r>
          </a:p>
        </p:txBody>
      </p:sp>
      <p:sp>
        <p:nvSpPr>
          <p:cNvPr name="Freeform 16" id="16"/>
          <p:cNvSpPr/>
          <p:nvPr/>
        </p:nvSpPr>
        <p:spPr>
          <a:xfrm flipH="true" flipV="false" rot="0">
            <a:off x="8695836" y="-157661"/>
            <a:ext cx="1169083" cy="1186887"/>
          </a:xfrm>
          <a:custGeom>
            <a:avLst/>
            <a:gdLst/>
            <a:ahLst/>
            <a:cxnLst/>
            <a:rect r="r" b="b" t="t" l="l"/>
            <a:pathLst>
              <a:path h="1186887" w="1169083">
                <a:moveTo>
                  <a:pt x="1169084" y="0"/>
                </a:moveTo>
                <a:lnTo>
                  <a:pt x="0" y="0"/>
                </a:lnTo>
                <a:lnTo>
                  <a:pt x="0" y="1186887"/>
                </a:lnTo>
                <a:lnTo>
                  <a:pt x="1169084" y="1186887"/>
                </a:lnTo>
                <a:lnTo>
                  <a:pt x="1169084" y="0"/>
                </a:lnTo>
                <a:close/>
              </a:path>
            </a:pathLst>
          </a:custGeom>
          <a:blipFill>
            <a:blip r:embed="rId7"/>
            <a:stretch>
              <a:fillRect l="0" t="0" r="0" b="0"/>
            </a:stretch>
          </a:blipFill>
        </p:spPr>
      </p:sp>
      <p:sp>
        <p:nvSpPr>
          <p:cNvPr name="Freeform 17" id="17"/>
          <p:cNvSpPr/>
          <p:nvPr/>
        </p:nvSpPr>
        <p:spPr>
          <a:xfrm flipH="false" flipV="false" rot="0">
            <a:off x="0" y="42941"/>
            <a:ext cx="1403388" cy="588986"/>
          </a:xfrm>
          <a:custGeom>
            <a:avLst/>
            <a:gdLst/>
            <a:ahLst/>
            <a:cxnLst/>
            <a:rect r="r" b="b" t="t" l="l"/>
            <a:pathLst>
              <a:path h="588986" w="1403388">
                <a:moveTo>
                  <a:pt x="0" y="0"/>
                </a:moveTo>
                <a:lnTo>
                  <a:pt x="1403388" y="0"/>
                </a:lnTo>
                <a:lnTo>
                  <a:pt x="1403388" y="588986"/>
                </a:lnTo>
                <a:lnTo>
                  <a:pt x="0" y="588986"/>
                </a:lnTo>
                <a:lnTo>
                  <a:pt x="0" y="0"/>
                </a:lnTo>
                <a:close/>
              </a:path>
            </a:pathLst>
          </a:custGeom>
          <a:blipFill>
            <a:blip r:embed="rId8"/>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BF0"/>
        </a:solidFill>
      </p:bgPr>
    </p:bg>
    <p:spTree>
      <p:nvGrpSpPr>
        <p:cNvPr id="1" name=""/>
        <p:cNvGrpSpPr/>
        <p:nvPr/>
      </p:nvGrpSpPr>
      <p:grpSpPr>
        <a:xfrm>
          <a:off x="0" y="0"/>
          <a:ext cx="0" cy="0"/>
          <a:chOff x="0" y="0"/>
          <a:chExt cx="0" cy="0"/>
        </a:xfrm>
      </p:grpSpPr>
      <p:grpSp>
        <p:nvGrpSpPr>
          <p:cNvPr name="Group 2" id="2"/>
          <p:cNvGrpSpPr/>
          <p:nvPr/>
        </p:nvGrpSpPr>
        <p:grpSpPr>
          <a:xfrm rot="-2613893">
            <a:off x="9616090" y="4494860"/>
            <a:ext cx="16174616" cy="7833649"/>
            <a:chOff x="0" y="0"/>
            <a:chExt cx="3328110" cy="1611862"/>
          </a:xfrm>
        </p:grpSpPr>
        <p:sp>
          <p:nvSpPr>
            <p:cNvPr name="Freeform 3" id="3"/>
            <p:cNvSpPr/>
            <p:nvPr/>
          </p:nvSpPr>
          <p:spPr>
            <a:xfrm flipH="false" flipV="false" rot="0">
              <a:off x="0" y="0"/>
              <a:ext cx="3328110" cy="1611862"/>
            </a:xfrm>
            <a:custGeom>
              <a:avLst/>
              <a:gdLst/>
              <a:ahLst/>
              <a:cxnLst/>
              <a:rect r="r" b="b" t="t" l="l"/>
              <a:pathLst>
                <a:path h="1611862" w="3328110">
                  <a:moveTo>
                    <a:pt x="0" y="0"/>
                  </a:moveTo>
                  <a:lnTo>
                    <a:pt x="3328110" y="0"/>
                  </a:lnTo>
                  <a:lnTo>
                    <a:pt x="3328110" y="1611862"/>
                  </a:lnTo>
                  <a:lnTo>
                    <a:pt x="0" y="1611862"/>
                  </a:lnTo>
                  <a:close/>
                </a:path>
              </a:pathLst>
            </a:custGeom>
            <a:solidFill>
              <a:srgbClr val="BDE0FE"/>
            </a:solidFill>
          </p:spPr>
        </p:sp>
        <p:sp>
          <p:nvSpPr>
            <p:cNvPr name="TextBox 4" id="4"/>
            <p:cNvSpPr txBox="true"/>
            <p:nvPr/>
          </p:nvSpPr>
          <p:spPr>
            <a:xfrm>
              <a:off x="0" y="-47625"/>
              <a:ext cx="3328110" cy="1659487"/>
            </a:xfrm>
            <a:prstGeom prst="rect">
              <a:avLst/>
            </a:prstGeom>
          </p:spPr>
          <p:txBody>
            <a:bodyPr anchor="ctr" rtlCol="false" tIns="50800" lIns="50800" bIns="50800" rIns="50800"/>
            <a:lstStyle/>
            <a:p>
              <a:pPr algn="ctr" marL="0" indent="0" lvl="0">
                <a:lnSpc>
                  <a:spcPts val="3359"/>
                </a:lnSpc>
              </a:pPr>
            </a:p>
          </p:txBody>
        </p:sp>
      </p:grpSp>
      <p:sp>
        <p:nvSpPr>
          <p:cNvPr name="Freeform 5" id="5"/>
          <p:cNvSpPr/>
          <p:nvPr/>
        </p:nvSpPr>
        <p:spPr>
          <a:xfrm flipH="false" flipV="false" rot="0">
            <a:off x="9751899" y="3197780"/>
            <a:ext cx="7507401" cy="6060520"/>
          </a:xfrm>
          <a:custGeom>
            <a:avLst/>
            <a:gdLst/>
            <a:ahLst/>
            <a:cxnLst/>
            <a:rect r="r" b="b" t="t" l="l"/>
            <a:pathLst>
              <a:path h="6060520" w="7507401">
                <a:moveTo>
                  <a:pt x="0" y="0"/>
                </a:moveTo>
                <a:lnTo>
                  <a:pt x="7507401" y="0"/>
                </a:lnTo>
                <a:lnTo>
                  <a:pt x="7507401" y="6060520"/>
                </a:lnTo>
                <a:lnTo>
                  <a:pt x="0" y="606052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2099098" y="2320803"/>
            <a:ext cx="6964021" cy="2498571"/>
          </a:xfrm>
          <a:prstGeom prst="rect">
            <a:avLst/>
          </a:prstGeom>
        </p:spPr>
        <p:txBody>
          <a:bodyPr anchor="t" rtlCol="false" tIns="0" lIns="0" bIns="0" rIns="0">
            <a:spAutoFit/>
          </a:bodyPr>
          <a:lstStyle/>
          <a:p>
            <a:pPr algn="l" marL="0" indent="0" lvl="0">
              <a:lnSpc>
                <a:spcPts val="6118"/>
              </a:lnSpc>
            </a:pPr>
            <a:r>
              <a:rPr lang="en-US" sz="6118" spc="-336">
                <a:solidFill>
                  <a:srgbClr val="231F20"/>
                </a:solidFill>
                <a:latin typeface="Heading Now 71-78"/>
                <a:ea typeface="Heading Now 71-78"/>
                <a:cs typeface="Heading Now 71-78"/>
                <a:sym typeface="Heading Now 71-78"/>
              </a:rPr>
              <a:t>Smoking Rules on Airplanes: What You Need to Know</a:t>
            </a:r>
          </a:p>
        </p:txBody>
      </p:sp>
      <p:sp>
        <p:nvSpPr>
          <p:cNvPr name="TextBox 7" id="7"/>
          <p:cNvSpPr txBox="true"/>
          <p:nvPr/>
        </p:nvSpPr>
        <p:spPr>
          <a:xfrm rot="0">
            <a:off x="2099098" y="6082512"/>
            <a:ext cx="6320068" cy="1749461"/>
          </a:xfrm>
          <a:prstGeom prst="rect">
            <a:avLst/>
          </a:prstGeom>
        </p:spPr>
        <p:txBody>
          <a:bodyPr anchor="t" rtlCol="false" tIns="0" lIns="0" bIns="0" rIns="0">
            <a:spAutoFit/>
          </a:bodyPr>
          <a:lstStyle/>
          <a:p>
            <a:pPr algn="l" marL="0" indent="0" lvl="0">
              <a:lnSpc>
                <a:spcPts val="2798"/>
              </a:lnSpc>
            </a:pPr>
            <a:r>
              <a:rPr lang="en-US" sz="1998">
                <a:solidFill>
                  <a:srgbClr val="231F20"/>
                </a:solidFill>
                <a:latin typeface="TT Firs Neue"/>
                <a:ea typeface="TT Firs Neue"/>
                <a:cs typeface="TT Firs Neue"/>
                <a:sym typeface="TT Firs Neue"/>
              </a:rPr>
              <a:t>Smoking is strictly prohibited on all commercial flights worldwide. </a:t>
            </a:r>
            <a:r>
              <a:rPr lang="en-US" sz="1998" u="sng">
                <a:solidFill>
                  <a:srgbClr val="231F20"/>
                </a:solidFill>
                <a:latin typeface="TT Firs Neue"/>
                <a:ea typeface="TT Firs Neue"/>
                <a:cs typeface="TT Firs Neue"/>
                <a:sym typeface="TT Firs Neue"/>
                <a:hlinkClick r:id="rId4" tooltip="https://www.airflypolicy.com/blog/smoking-on-the-plane"/>
              </a:rPr>
              <a:t>Fines for smoking on a plane</a:t>
            </a:r>
            <a:r>
              <a:rPr lang="en-US" sz="1998">
                <a:solidFill>
                  <a:srgbClr val="231F20"/>
                </a:solidFill>
                <a:latin typeface="TT Firs Neue"/>
                <a:ea typeface="TT Firs Neue"/>
                <a:cs typeface="TT Firs Neue"/>
                <a:sym typeface="TT Firs Neue"/>
              </a:rPr>
              <a:t> are enforced to ensure passenger safety and comfort. Airlines have reported a 90% decrease in smoking incidents since bans were implemented globally.</a:t>
            </a:r>
          </a:p>
        </p:txBody>
      </p:sp>
      <p:sp>
        <p:nvSpPr>
          <p:cNvPr name="TextBox 8" id="8"/>
          <p:cNvSpPr txBox="true"/>
          <p:nvPr/>
        </p:nvSpPr>
        <p:spPr>
          <a:xfrm rot="0">
            <a:off x="2099098" y="5389123"/>
            <a:ext cx="5573002" cy="364246"/>
          </a:xfrm>
          <a:prstGeom prst="rect">
            <a:avLst/>
          </a:prstGeom>
        </p:spPr>
        <p:txBody>
          <a:bodyPr anchor="t" rtlCol="false" tIns="0" lIns="0" bIns="0" rIns="0">
            <a:spAutoFit/>
          </a:bodyPr>
          <a:lstStyle/>
          <a:p>
            <a:pPr algn="l" marL="0" indent="0" lvl="0">
              <a:lnSpc>
                <a:spcPts val="3023"/>
              </a:lnSpc>
            </a:pPr>
            <a:r>
              <a:rPr lang="en-US" b="true" sz="2159">
                <a:solidFill>
                  <a:srgbClr val="231F20"/>
                </a:solidFill>
                <a:latin typeface="TT Firs Neue Bold"/>
                <a:ea typeface="TT Firs Neue Bold"/>
                <a:cs typeface="TT Firs Neue Bold"/>
                <a:sym typeface="TT Firs Neue Bold"/>
              </a:rPr>
              <a:t>Strict Regulations for Safety &amp; Comfort</a:t>
            </a:r>
          </a:p>
        </p:txBody>
      </p:sp>
      <p:grpSp>
        <p:nvGrpSpPr>
          <p:cNvPr name="Group 9" id="9"/>
          <p:cNvGrpSpPr/>
          <p:nvPr/>
        </p:nvGrpSpPr>
        <p:grpSpPr>
          <a:xfrm rot="-8100000">
            <a:off x="10200692" y="-3993343"/>
            <a:ext cx="16174616" cy="7833649"/>
            <a:chOff x="0" y="0"/>
            <a:chExt cx="3328110" cy="1611862"/>
          </a:xfrm>
        </p:grpSpPr>
        <p:sp>
          <p:nvSpPr>
            <p:cNvPr name="Freeform 10" id="10"/>
            <p:cNvSpPr/>
            <p:nvPr/>
          </p:nvSpPr>
          <p:spPr>
            <a:xfrm flipH="false" flipV="false" rot="0">
              <a:off x="0" y="0"/>
              <a:ext cx="3328110" cy="1611862"/>
            </a:xfrm>
            <a:custGeom>
              <a:avLst/>
              <a:gdLst/>
              <a:ahLst/>
              <a:cxnLst/>
              <a:rect r="r" b="b" t="t" l="l"/>
              <a:pathLst>
                <a:path h="1611862" w="3328110">
                  <a:moveTo>
                    <a:pt x="0" y="0"/>
                  </a:moveTo>
                  <a:lnTo>
                    <a:pt x="3328110" y="0"/>
                  </a:lnTo>
                  <a:lnTo>
                    <a:pt x="3328110" y="1611862"/>
                  </a:lnTo>
                  <a:lnTo>
                    <a:pt x="0" y="1611862"/>
                  </a:lnTo>
                  <a:close/>
                </a:path>
              </a:pathLst>
            </a:custGeom>
            <a:solidFill>
              <a:srgbClr val="0097B2"/>
            </a:solidFill>
          </p:spPr>
        </p:sp>
        <p:sp>
          <p:nvSpPr>
            <p:cNvPr name="TextBox 11" id="11"/>
            <p:cNvSpPr txBox="true"/>
            <p:nvPr/>
          </p:nvSpPr>
          <p:spPr>
            <a:xfrm>
              <a:off x="0" y="-47625"/>
              <a:ext cx="3328110" cy="1659487"/>
            </a:xfrm>
            <a:prstGeom prst="rect">
              <a:avLst/>
            </a:prstGeom>
          </p:spPr>
          <p:txBody>
            <a:bodyPr anchor="ctr" rtlCol="false" tIns="50800" lIns="50800" bIns="50800" rIns="50800"/>
            <a:lstStyle/>
            <a:p>
              <a:pPr algn="ctr" marL="0" indent="0" lvl="0">
                <a:lnSpc>
                  <a:spcPts val="3359"/>
                </a:lnSpc>
              </a:pPr>
            </a:p>
          </p:txBody>
        </p:sp>
      </p:grpSp>
      <p:sp>
        <p:nvSpPr>
          <p:cNvPr name="Freeform 12" id="12"/>
          <p:cNvSpPr/>
          <p:nvPr/>
        </p:nvSpPr>
        <p:spPr>
          <a:xfrm flipH="false" flipV="false" rot="-3724402">
            <a:off x="8870980" y="4626880"/>
            <a:ext cx="1058253" cy="1033240"/>
          </a:xfrm>
          <a:custGeom>
            <a:avLst/>
            <a:gdLst/>
            <a:ahLst/>
            <a:cxnLst/>
            <a:rect r="r" b="b" t="t" l="l"/>
            <a:pathLst>
              <a:path h="1033240" w="1058253">
                <a:moveTo>
                  <a:pt x="0" y="0"/>
                </a:moveTo>
                <a:lnTo>
                  <a:pt x="1058253" y="0"/>
                </a:lnTo>
                <a:lnTo>
                  <a:pt x="1058253" y="1033240"/>
                </a:lnTo>
                <a:lnTo>
                  <a:pt x="0" y="103324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0">
            <a:off x="387043" y="438470"/>
            <a:ext cx="1712055" cy="1671588"/>
          </a:xfrm>
          <a:custGeom>
            <a:avLst/>
            <a:gdLst/>
            <a:ahLst/>
            <a:cxnLst/>
            <a:rect r="r" b="b" t="t" l="l"/>
            <a:pathLst>
              <a:path h="1671588" w="1712055">
                <a:moveTo>
                  <a:pt x="0" y="0"/>
                </a:moveTo>
                <a:lnTo>
                  <a:pt x="1712055" y="0"/>
                </a:lnTo>
                <a:lnTo>
                  <a:pt x="1712055" y="1671588"/>
                </a:lnTo>
                <a:lnTo>
                  <a:pt x="0" y="167158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477060" y="8395823"/>
            <a:ext cx="1751475" cy="1778147"/>
          </a:xfrm>
          <a:custGeom>
            <a:avLst/>
            <a:gdLst/>
            <a:ahLst/>
            <a:cxnLst/>
            <a:rect r="r" b="b" t="t" l="l"/>
            <a:pathLst>
              <a:path h="1778147" w="1751475">
                <a:moveTo>
                  <a:pt x="0" y="0"/>
                </a:moveTo>
                <a:lnTo>
                  <a:pt x="1751475" y="0"/>
                </a:lnTo>
                <a:lnTo>
                  <a:pt x="1751475" y="1778147"/>
                </a:lnTo>
                <a:lnTo>
                  <a:pt x="0" y="1778147"/>
                </a:lnTo>
                <a:lnTo>
                  <a:pt x="0" y="0"/>
                </a:lnTo>
                <a:close/>
              </a:path>
            </a:pathLst>
          </a:custGeom>
          <a:blipFill>
            <a:blip r:embed="rId9"/>
            <a:stretch>
              <a:fillRect l="0" t="0" r="0" b="0"/>
            </a:stretch>
          </a:blipFill>
        </p:spPr>
      </p:sp>
      <p:sp>
        <p:nvSpPr>
          <p:cNvPr name="Freeform 15" id="15"/>
          <p:cNvSpPr/>
          <p:nvPr/>
        </p:nvSpPr>
        <p:spPr>
          <a:xfrm flipH="true" flipV="false" rot="0">
            <a:off x="8695836" y="-157661"/>
            <a:ext cx="1410446" cy="1431925"/>
          </a:xfrm>
          <a:custGeom>
            <a:avLst/>
            <a:gdLst/>
            <a:ahLst/>
            <a:cxnLst/>
            <a:rect r="r" b="b" t="t" l="l"/>
            <a:pathLst>
              <a:path h="1431925" w="1410446">
                <a:moveTo>
                  <a:pt x="1410446" y="0"/>
                </a:moveTo>
                <a:lnTo>
                  <a:pt x="0" y="0"/>
                </a:lnTo>
                <a:lnTo>
                  <a:pt x="0" y="1431925"/>
                </a:lnTo>
                <a:lnTo>
                  <a:pt x="1410446" y="1431925"/>
                </a:lnTo>
                <a:lnTo>
                  <a:pt x="1410446" y="0"/>
                </a:lnTo>
                <a:close/>
              </a:path>
            </a:pathLst>
          </a:custGeom>
          <a:blipFill>
            <a:blip r:embed="rId9"/>
            <a:stretch>
              <a:fillRect l="0" t="0" r="0" b="0"/>
            </a:stretch>
          </a:blipFill>
        </p:spPr>
      </p:sp>
      <p:sp>
        <p:nvSpPr>
          <p:cNvPr name="Freeform 16" id="16"/>
          <p:cNvSpPr/>
          <p:nvPr/>
        </p:nvSpPr>
        <p:spPr>
          <a:xfrm flipH="false" flipV="false" rot="0">
            <a:off x="0" y="42941"/>
            <a:ext cx="1403388" cy="588986"/>
          </a:xfrm>
          <a:custGeom>
            <a:avLst/>
            <a:gdLst/>
            <a:ahLst/>
            <a:cxnLst/>
            <a:rect r="r" b="b" t="t" l="l"/>
            <a:pathLst>
              <a:path h="588986" w="1403388">
                <a:moveTo>
                  <a:pt x="0" y="0"/>
                </a:moveTo>
                <a:lnTo>
                  <a:pt x="1403388" y="0"/>
                </a:lnTo>
                <a:lnTo>
                  <a:pt x="1403388" y="588986"/>
                </a:lnTo>
                <a:lnTo>
                  <a:pt x="0" y="588986"/>
                </a:lnTo>
                <a:lnTo>
                  <a:pt x="0" y="0"/>
                </a:lnTo>
                <a:close/>
              </a:path>
            </a:pathLst>
          </a:custGeom>
          <a:blipFill>
            <a:blip r:embed="rId10"/>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BF0"/>
        </a:solidFill>
      </p:bgPr>
    </p:bg>
    <p:spTree>
      <p:nvGrpSpPr>
        <p:cNvPr id="1" name=""/>
        <p:cNvGrpSpPr/>
        <p:nvPr/>
      </p:nvGrpSpPr>
      <p:grpSpPr>
        <a:xfrm>
          <a:off x="0" y="0"/>
          <a:ext cx="0" cy="0"/>
          <a:chOff x="0" y="0"/>
          <a:chExt cx="0" cy="0"/>
        </a:xfrm>
      </p:grpSpPr>
      <p:grpSp>
        <p:nvGrpSpPr>
          <p:cNvPr name="Group 2" id="2"/>
          <p:cNvGrpSpPr/>
          <p:nvPr/>
        </p:nvGrpSpPr>
        <p:grpSpPr>
          <a:xfrm rot="0">
            <a:off x="12516292" y="-405158"/>
            <a:ext cx="6139106" cy="11106862"/>
            <a:chOff x="0" y="0"/>
            <a:chExt cx="951108" cy="1720744"/>
          </a:xfrm>
        </p:grpSpPr>
        <p:sp>
          <p:nvSpPr>
            <p:cNvPr name="Freeform 3" id="3"/>
            <p:cNvSpPr/>
            <p:nvPr/>
          </p:nvSpPr>
          <p:spPr>
            <a:xfrm flipH="false" flipV="false" rot="0">
              <a:off x="0" y="0"/>
              <a:ext cx="951108" cy="1720744"/>
            </a:xfrm>
            <a:custGeom>
              <a:avLst/>
              <a:gdLst/>
              <a:ahLst/>
              <a:cxnLst/>
              <a:rect r="r" b="b" t="t" l="l"/>
              <a:pathLst>
                <a:path h="1720744" w="951108">
                  <a:moveTo>
                    <a:pt x="63054" y="0"/>
                  </a:moveTo>
                  <a:lnTo>
                    <a:pt x="888054" y="0"/>
                  </a:lnTo>
                  <a:cubicBezTo>
                    <a:pt x="904777" y="0"/>
                    <a:pt x="920815" y="6643"/>
                    <a:pt x="932640" y="18468"/>
                  </a:cubicBezTo>
                  <a:cubicBezTo>
                    <a:pt x="944465" y="30293"/>
                    <a:pt x="951108" y="46331"/>
                    <a:pt x="951108" y="63054"/>
                  </a:cubicBezTo>
                  <a:lnTo>
                    <a:pt x="951108" y="1657690"/>
                  </a:lnTo>
                  <a:cubicBezTo>
                    <a:pt x="951108" y="1692513"/>
                    <a:pt x="922878" y="1720744"/>
                    <a:pt x="888054" y="1720744"/>
                  </a:cubicBezTo>
                  <a:lnTo>
                    <a:pt x="63054" y="1720744"/>
                  </a:lnTo>
                  <a:cubicBezTo>
                    <a:pt x="28230" y="1720744"/>
                    <a:pt x="0" y="1692513"/>
                    <a:pt x="0" y="1657690"/>
                  </a:cubicBezTo>
                  <a:lnTo>
                    <a:pt x="0" y="63054"/>
                  </a:lnTo>
                  <a:cubicBezTo>
                    <a:pt x="0" y="28230"/>
                    <a:pt x="28230" y="0"/>
                    <a:pt x="63054" y="0"/>
                  </a:cubicBezTo>
                  <a:close/>
                </a:path>
              </a:pathLst>
            </a:custGeom>
            <a:blipFill>
              <a:blip r:embed="rId2"/>
              <a:stretch>
                <a:fillRect l="-92" t="0" r="-92" b="0"/>
              </a:stretch>
            </a:blipFill>
          </p:spPr>
        </p:sp>
      </p:grpSp>
      <p:grpSp>
        <p:nvGrpSpPr>
          <p:cNvPr name="Group 4" id="4"/>
          <p:cNvGrpSpPr/>
          <p:nvPr/>
        </p:nvGrpSpPr>
        <p:grpSpPr>
          <a:xfrm rot="0">
            <a:off x="6404241" y="2355994"/>
            <a:ext cx="636919" cy="636919"/>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AF00"/>
            </a:solidFill>
          </p:spPr>
        </p:sp>
        <p:sp>
          <p:nvSpPr>
            <p:cNvPr name="TextBox 6" id="6"/>
            <p:cNvSpPr txBox="true"/>
            <p:nvPr/>
          </p:nvSpPr>
          <p:spPr>
            <a:xfrm>
              <a:off x="76200" y="28575"/>
              <a:ext cx="660400" cy="708025"/>
            </a:xfrm>
            <a:prstGeom prst="rect">
              <a:avLst/>
            </a:prstGeom>
          </p:spPr>
          <p:txBody>
            <a:bodyPr anchor="ctr" rtlCol="false" tIns="50800" lIns="50800" bIns="50800" rIns="50800"/>
            <a:lstStyle/>
            <a:p>
              <a:pPr algn="ctr" marL="0" indent="0" lvl="0">
                <a:lnSpc>
                  <a:spcPts val="3359"/>
                </a:lnSpc>
              </a:pPr>
            </a:p>
          </p:txBody>
        </p:sp>
      </p:grpSp>
      <p:grpSp>
        <p:nvGrpSpPr>
          <p:cNvPr name="Group 7" id="7"/>
          <p:cNvGrpSpPr/>
          <p:nvPr/>
        </p:nvGrpSpPr>
        <p:grpSpPr>
          <a:xfrm rot="0">
            <a:off x="6404241" y="4502865"/>
            <a:ext cx="636919" cy="636919"/>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AF00"/>
            </a:solidFill>
          </p:spPr>
        </p:sp>
        <p:sp>
          <p:nvSpPr>
            <p:cNvPr name="TextBox 9" id="9"/>
            <p:cNvSpPr txBox="true"/>
            <p:nvPr/>
          </p:nvSpPr>
          <p:spPr>
            <a:xfrm>
              <a:off x="76200" y="28575"/>
              <a:ext cx="660400" cy="708025"/>
            </a:xfrm>
            <a:prstGeom prst="rect">
              <a:avLst/>
            </a:prstGeom>
          </p:spPr>
          <p:txBody>
            <a:bodyPr anchor="ctr" rtlCol="false" tIns="50800" lIns="50800" bIns="50800" rIns="50800"/>
            <a:lstStyle/>
            <a:p>
              <a:pPr algn="ctr" marL="0" indent="0" lvl="0">
                <a:lnSpc>
                  <a:spcPts val="3359"/>
                </a:lnSpc>
              </a:pPr>
            </a:p>
          </p:txBody>
        </p:sp>
      </p:grpSp>
      <p:grpSp>
        <p:nvGrpSpPr>
          <p:cNvPr name="Group 10" id="10"/>
          <p:cNvGrpSpPr/>
          <p:nvPr/>
        </p:nvGrpSpPr>
        <p:grpSpPr>
          <a:xfrm rot="0">
            <a:off x="6404241" y="6440557"/>
            <a:ext cx="636919" cy="636919"/>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AF00"/>
            </a:solidFill>
          </p:spPr>
        </p:sp>
        <p:sp>
          <p:nvSpPr>
            <p:cNvPr name="TextBox 12" id="12"/>
            <p:cNvSpPr txBox="true"/>
            <p:nvPr/>
          </p:nvSpPr>
          <p:spPr>
            <a:xfrm>
              <a:off x="76200" y="28575"/>
              <a:ext cx="660400" cy="708025"/>
            </a:xfrm>
            <a:prstGeom prst="rect">
              <a:avLst/>
            </a:prstGeom>
          </p:spPr>
          <p:txBody>
            <a:bodyPr anchor="ctr" rtlCol="false" tIns="50800" lIns="50800" bIns="50800" rIns="50800"/>
            <a:lstStyle/>
            <a:p>
              <a:pPr algn="ctr" marL="0" indent="0" lvl="0">
                <a:lnSpc>
                  <a:spcPts val="3359"/>
                </a:lnSpc>
              </a:pPr>
            </a:p>
          </p:txBody>
        </p:sp>
      </p:grpSp>
      <p:sp>
        <p:nvSpPr>
          <p:cNvPr name="Freeform 13" id="13"/>
          <p:cNvSpPr/>
          <p:nvPr/>
        </p:nvSpPr>
        <p:spPr>
          <a:xfrm flipH="false" flipV="false" rot="0">
            <a:off x="6578155" y="6608204"/>
            <a:ext cx="289093" cy="289093"/>
          </a:xfrm>
          <a:custGeom>
            <a:avLst/>
            <a:gdLst/>
            <a:ahLst/>
            <a:cxnLst/>
            <a:rect r="r" b="b" t="t" l="l"/>
            <a:pathLst>
              <a:path h="289093" w="289093">
                <a:moveTo>
                  <a:pt x="0" y="0"/>
                </a:moveTo>
                <a:lnTo>
                  <a:pt x="289092" y="0"/>
                </a:lnTo>
                <a:lnTo>
                  <a:pt x="289092" y="289093"/>
                </a:lnTo>
                <a:lnTo>
                  <a:pt x="0" y="28909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4" id="14"/>
          <p:cNvSpPr/>
          <p:nvPr/>
        </p:nvSpPr>
        <p:spPr>
          <a:xfrm flipH="false" flipV="false" rot="0">
            <a:off x="6578155" y="2523641"/>
            <a:ext cx="289093" cy="289093"/>
          </a:xfrm>
          <a:custGeom>
            <a:avLst/>
            <a:gdLst/>
            <a:ahLst/>
            <a:cxnLst/>
            <a:rect r="r" b="b" t="t" l="l"/>
            <a:pathLst>
              <a:path h="289093" w="289093">
                <a:moveTo>
                  <a:pt x="0" y="0"/>
                </a:moveTo>
                <a:lnTo>
                  <a:pt x="289092" y="0"/>
                </a:lnTo>
                <a:lnTo>
                  <a:pt x="289092" y="289092"/>
                </a:lnTo>
                <a:lnTo>
                  <a:pt x="0" y="28909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5" id="15"/>
          <p:cNvSpPr/>
          <p:nvPr/>
        </p:nvSpPr>
        <p:spPr>
          <a:xfrm flipH="false" flipV="false" rot="0">
            <a:off x="6578155" y="4653678"/>
            <a:ext cx="289093" cy="289093"/>
          </a:xfrm>
          <a:custGeom>
            <a:avLst/>
            <a:gdLst/>
            <a:ahLst/>
            <a:cxnLst/>
            <a:rect r="r" b="b" t="t" l="l"/>
            <a:pathLst>
              <a:path h="289093" w="289093">
                <a:moveTo>
                  <a:pt x="0" y="0"/>
                </a:moveTo>
                <a:lnTo>
                  <a:pt x="289092" y="0"/>
                </a:lnTo>
                <a:lnTo>
                  <a:pt x="289092" y="289092"/>
                </a:lnTo>
                <a:lnTo>
                  <a:pt x="0" y="28909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grpSp>
        <p:nvGrpSpPr>
          <p:cNvPr name="Group 16" id="16"/>
          <p:cNvGrpSpPr/>
          <p:nvPr/>
        </p:nvGrpSpPr>
        <p:grpSpPr>
          <a:xfrm rot="8389934">
            <a:off x="-5219323" y="-1575736"/>
            <a:ext cx="11076195" cy="5038170"/>
            <a:chOff x="0" y="0"/>
            <a:chExt cx="2279052" cy="1036660"/>
          </a:xfrm>
        </p:grpSpPr>
        <p:sp>
          <p:nvSpPr>
            <p:cNvPr name="Freeform 17" id="17"/>
            <p:cNvSpPr/>
            <p:nvPr/>
          </p:nvSpPr>
          <p:spPr>
            <a:xfrm flipH="false" flipV="false" rot="0">
              <a:off x="0" y="0"/>
              <a:ext cx="2279052" cy="1036660"/>
            </a:xfrm>
            <a:custGeom>
              <a:avLst/>
              <a:gdLst/>
              <a:ahLst/>
              <a:cxnLst/>
              <a:rect r="r" b="b" t="t" l="l"/>
              <a:pathLst>
                <a:path h="1036660" w="2279052">
                  <a:moveTo>
                    <a:pt x="0" y="0"/>
                  </a:moveTo>
                  <a:lnTo>
                    <a:pt x="2279052" y="0"/>
                  </a:lnTo>
                  <a:lnTo>
                    <a:pt x="2279052" y="1036660"/>
                  </a:lnTo>
                  <a:lnTo>
                    <a:pt x="0" y="1036660"/>
                  </a:lnTo>
                  <a:close/>
                </a:path>
              </a:pathLst>
            </a:custGeom>
            <a:solidFill>
              <a:srgbClr val="BDE0FE"/>
            </a:solidFill>
          </p:spPr>
        </p:sp>
        <p:sp>
          <p:nvSpPr>
            <p:cNvPr name="TextBox 18" id="18"/>
            <p:cNvSpPr txBox="true"/>
            <p:nvPr/>
          </p:nvSpPr>
          <p:spPr>
            <a:xfrm>
              <a:off x="0" y="-47625"/>
              <a:ext cx="2279052" cy="1084285"/>
            </a:xfrm>
            <a:prstGeom prst="rect">
              <a:avLst/>
            </a:prstGeom>
          </p:spPr>
          <p:txBody>
            <a:bodyPr anchor="ctr" rtlCol="false" tIns="50800" lIns="50800" bIns="50800" rIns="50800"/>
            <a:lstStyle/>
            <a:p>
              <a:pPr algn="ctr" marL="0" indent="0" lvl="0">
                <a:lnSpc>
                  <a:spcPts val="3359"/>
                </a:lnSpc>
              </a:pPr>
            </a:p>
          </p:txBody>
        </p:sp>
      </p:grpSp>
      <p:sp>
        <p:nvSpPr>
          <p:cNvPr name="TextBox 19" id="19"/>
          <p:cNvSpPr txBox="true"/>
          <p:nvPr/>
        </p:nvSpPr>
        <p:spPr>
          <a:xfrm rot="0">
            <a:off x="1399101" y="1456928"/>
            <a:ext cx="4595565" cy="3027328"/>
          </a:xfrm>
          <a:prstGeom prst="rect">
            <a:avLst/>
          </a:prstGeom>
        </p:spPr>
        <p:txBody>
          <a:bodyPr anchor="t" rtlCol="false" tIns="0" lIns="0" bIns="0" rIns="0">
            <a:spAutoFit/>
          </a:bodyPr>
          <a:lstStyle/>
          <a:p>
            <a:pPr algn="l" marL="0" indent="0" lvl="0">
              <a:lnSpc>
                <a:spcPts val="5634"/>
              </a:lnSpc>
            </a:pPr>
            <a:r>
              <a:rPr lang="en-US" b="true" sz="5122">
                <a:solidFill>
                  <a:srgbClr val="010101"/>
                </a:solidFill>
                <a:latin typeface="Agrandir Bold"/>
                <a:ea typeface="Agrandir Bold"/>
                <a:cs typeface="Agrandir Bold"/>
                <a:sym typeface="Agrandir Bold"/>
              </a:rPr>
              <a:t>Penalties &amp; Fines for Smoking on a Plane</a:t>
            </a:r>
          </a:p>
        </p:txBody>
      </p:sp>
      <p:sp>
        <p:nvSpPr>
          <p:cNvPr name="TextBox 20" id="20"/>
          <p:cNvSpPr txBox="true"/>
          <p:nvPr/>
        </p:nvSpPr>
        <p:spPr>
          <a:xfrm rot="0">
            <a:off x="7273190" y="5101685"/>
            <a:ext cx="3739123" cy="771624"/>
          </a:xfrm>
          <a:prstGeom prst="rect">
            <a:avLst/>
          </a:prstGeom>
        </p:spPr>
        <p:txBody>
          <a:bodyPr anchor="t" rtlCol="false" tIns="0" lIns="0" bIns="0" rIns="0">
            <a:spAutoFit/>
          </a:bodyPr>
          <a:lstStyle/>
          <a:p>
            <a:pPr algn="l" marL="0" indent="0" lvl="0">
              <a:lnSpc>
                <a:spcPts val="2094"/>
              </a:lnSpc>
            </a:pPr>
            <a:r>
              <a:rPr lang="en-US" sz="1496">
                <a:solidFill>
                  <a:srgbClr val="000000"/>
                </a:solidFill>
                <a:latin typeface="Poppins"/>
                <a:ea typeface="Poppins"/>
                <a:cs typeface="Poppins"/>
                <a:sym typeface="Poppins"/>
              </a:rPr>
              <a:t>Repeat offenders may face arrest, criminal prosecution, and a permanent flight ban from major carriers.</a:t>
            </a:r>
          </a:p>
        </p:txBody>
      </p:sp>
      <p:sp>
        <p:nvSpPr>
          <p:cNvPr name="TextBox 21" id="21"/>
          <p:cNvSpPr txBox="true"/>
          <p:nvPr/>
        </p:nvSpPr>
        <p:spPr>
          <a:xfrm rot="0">
            <a:off x="7273190" y="3047322"/>
            <a:ext cx="3552374" cy="771624"/>
          </a:xfrm>
          <a:prstGeom prst="rect">
            <a:avLst/>
          </a:prstGeom>
        </p:spPr>
        <p:txBody>
          <a:bodyPr anchor="t" rtlCol="false" tIns="0" lIns="0" bIns="0" rIns="0">
            <a:spAutoFit/>
          </a:bodyPr>
          <a:lstStyle/>
          <a:p>
            <a:pPr algn="l" marL="0" indent="0" lvl="0">
              <a:lnSpc>
                <a:spcPts val="2094"/>
              </a:lnSpc>
            </a:pPr>
            <a:r>
              <a:rPr lang="en-US" sz="1496">
                <a:solidFill>
                  <a:srgbClr val="000000"/>
                </a:solidFill>
                <a:latin typeface="Poppins"/>
                <a:ea typeface="Poppins"/>
                <a:cs typeface="Poppins"/>
                <a:sym typeface="Poppins"/>
              </a:rPr>
              <a:t>Fines range from $200 to $5,000 depending on jurisdiction, airline policy, and severity of the offense.</a:t>
            </a:r>
          </a:p>
        </p:txBody>
      </p:sp>
      <p:sp>
        <p:nvSpPr>
          <p:cNvPr name="TextBox 22" id="22"/>
          <p:cNvSpPr txBox="true"/>
          <p:nvPr/>
        </p:nvSpPr>
        <p:spPr>
          <a:xfrm rot="0">
            <a:off x="7273190" y="7557529"/>
            <a:ext cx="3917791" cy="514449"/>
          </a:xfrm>
          <a:prstGeom prst="rect">
            <a:avLst/>
          </a:prstGeom>
        </p:spPr>
        <p:txBody>
          <a:bodyPr anchor="t" rtlCol="false" tIns="0" lIns="0" bIns="0" rIns="0">
            <a:spAutoFit/>
          </a:bodyPr>
          <a:lstStyle/>
          <a:p>
            <a:pPr algn="l" marL="0" indent="0" lvl="0">
              <a:lnSpc>
                <a:spcPts val="2094"/>
              </a:lnSpc>
            </a:pPr>
            <a:r>
              <a:rPr lang="en-US" sz="1496">
                <a:solidFill>
                  <a:srgbClr val="000000"/>
                </a:solidFill>
                <a:latin typeface="Poppins"/>
                <a:ea typeface="Poppins"/>
                <a:cs typeface="Poppins"/>
                <a:sym typeface="Poppins"/>
              </a:rPr>
              <a:t>· US: up to $4,000 (FAA)  · Europe: up to €3,000  · Asia: up to $5,000 SGD</a:t>
            </a:r>
          </a:p>
        </p:txBody>
      </p:sp>
      <p:sp>
        <p:nvSpPr>
          <p:cNvPr name="TextBox 23" id="23"/>
          <p:cNvSpPr txBox="true"/>
          <p:nvPr/>
        </p:nvSpPr>
        <p:spPr>
          <a:xfrm rot="0">
            <a:off x="1343756" y="4723458"/>
            <a:ext cx="4230007" cy="843958"/>
          </a:xfrm>
          <a:prstGeom prst="rect">
            <a:avLst/>
          </a:prstGeom>
        </p:spPr>
        <p:txBody>
          <a:bodyPr anchor="t" rtlCol="false" tIns="0" lIns="0" bIns="0" rIns="0">
            <a:spAutoFit/>
          </a:bodyPr>
          <a:lstStyle/>
          <a:p>
            <a:pPr algn="l" marL="0" indent="0" lvl="0">
              <a:lnSpc>
                <a:spcPts val="3357"/>
              </a:lnSpc>
              <a:spcBef>
                <a:spcPct val="0"/>
              </a:spcBef>
            </a:pPr>
            <a:r>
              <a:rPr lang="en-US" b="true" sz="2398">
                <a:solidFill>
                  <a:srgbClr val="010101"/>
                </a:solidFill>
                <a:latin typeface="Poppins Bold"/>
                <a:ea typeface="Poppins Bold"/>
                <a:cs typeface="Poppins Bold"/>
                <a:sym typeface="Poppins Bold"/>
              </a:rPr>
              <a:t>Know the consequences before you fly</a:t>
            </a:r>
          </a:p>
        </p:txBody>
      </p:sp>
      <p:sp>
        <p:nvSpPr>
          <p:cNvPr name="TextBox 24" id="24"/>
          <p:cNvSpPr txBox="true"/>
          <p:nvPr/>
        </p:nvSpPr>
        <p:spPr>
          <a:xfrm rot="0">
            <a:off x="7273190" y="2361161"/>
            <a:ext cx="3064506" cy="257274"/>
          </a:xfrm>
          <a:prstGeom prst="rect">
            <a:avLst/>
          </a:prstGeom>
        </p:spPr>
        <p:txBody>
          <a:bodyPr anchor="t" rtlCol="false" tIns="0" lIns="0" bIns="0" rIns="0">
            <a:spAutoFit/>
          </a:bodyPr>
          <a:lstStyle/>
          <a:p>
            <a:pPr algn="l" marL="0" indent="0" lvl="0">
              <a:lnSpc>
                <a:spcPts val="2094"/>
              </a:lnSpc>
            </a:pPr>
            <a:r>
              <a:rPr lang="en-US" b="true" sz="1496">
                <a:solidFill>
                  <a:srgbClr val="000000"/>
                </a:solidFill>
                <a:latin typeface="Poppins Semi-Bold"/>
                <a:ea typeface="Poppins Semi-Bold"/>
                <a:cs typeface="Poppins Semi-Bold"/>
                <a:sym typeface="Poppins Semi-Bold"/>
              </a:rPr>
              <a:t>Fine Amounts</a:t>
            </a:r>
          </a:p>
        </p:txBody>
      </p:sp>
      <p:sp>
        <p:nvSpPr>
          <p:cNvPr name="TextBox 25" id="25"/>
          <p:cNvSpPr txBox="true"/>
          <p:nvPr/>
        </p:nvSpPr>
        <p:spPr>
          <a:xfrm rot="0">
            <a:off x="7273190" y="6570104"/>
            <a:ext cx="3064506" cy="257274"/>
          </a:xfrm>
          <a:prstGeom prst="rect">
            <a:avLst/>
          </a:prstGeom>
        </p:spPr>
        <p:txBody>
          <a:bodyPr anchor="t" rtlCol="false" tIns="0" lIns="0" bIns="0" rIns="0">
            <a:spAutoFit/>
          </a:bodyPr>
          <a:lstStyle/>
          <a:p>
            <a:pPr algn="l" marL="0" indent="0" lvl="0">
              <a:lnSpc>
                <a:spcPts val="2094"/>
              </a:lnSpc>
            </a:pPr>
            <a:r>
              <a:rPr lang="en-US" b="true" sz="1496">
                <a:solidFill>
                  <a:srgbClr val="000000"/>
                </a:solidFill>
                <a:latin typeface="Poppins Semi-Bold"/>
                <a:ea typeface="Poppins Semi-Bold"/>
                <a:cs typeface="Poppins Semi-Bold"/>
                <a:sym typeface="Poppins Semi-Bold"/>
              </a:rPr>
              <a:t>Regional Penalties</a:t>
            </a:r>
          </a:p>
        </p:txBody>
      </p:sp>
      <p:sp>
        <p:nvSpPr>
          <p:cNvPr name="TextBox 26" id="26"/>
          <p:cNvSpPr txBox="true"/>
          <p:nvPr/>
        </p:nvSpPr>
        <p:spPr>
          <a:xfrm rot="0">
            <a:off x="7273190" y="4464765"/>
            <a:ext cx="3917791" cy="257274"/>
          </a:xfrm>
          <a:prstGeom prst="rect">
            <a:avLst/>
          </a:prstGeom>
        </p:spPr>
        <p:txBody>
          <a:bodyPr anchor="t" rtlCol="false" tIns="0" lIns="0" bIns="0" rIns="0">
            <a:spAutoFit/>
          </a:bodyPr>
          <a:lstStyle/>
          <a:p>
            <a:pPr algn="l" marL="0" indent="0" lvl="0">
              <a:lnSpc>
                <a:spcPts val="2094"/>
              </a:lnSpc>
            </a:pPr>
            <a:r>
              <a:rPr lang="en-US" b="true" sz="1496">
                <a:solidFill>
                  <a:srgbClr val="000000"/>
                </a:solidFill>
                <a:latin typeface="Poppins Semi-Bold"/>
                <a:ea typeface="Poppins Semi-Bold"/>
                <a:cs typeface="Poppins Semi-Bold"/>
                <a:sym typeface="Poppins Semi-Bold"/>
              </a:rPr>
              <a:t>Criminal Charges</a:t>
            </a:r>
          </a:p>
        </p:txBody>
      </p:sp>
      <p:grpSp>
        <p:nvGrpSpPr>
          <p:cNvPr name="Group 27" id="27"/>
          <p:cNvGrpSpPr/>
          <p:nvPr/>
        </p:nvGrpSpPr>
        <p:grpSpPr>
          <a:xfrm rot="-8507887">
            <a:off x="-7058608" y="6289300"/>
            <a:ext cx="16174616" cy="6647201"/>
            <a:chOff x="0" y="0"/>
            <a:chExt cx="3328110" cy="1367737"/>
          </a:xfrm>
        </p:grpSpPr>
        <p:sp>
          <p:nvSpPr>
            <p:cNvPr name="Freeform 28" id="28"/>
            <p:cNvSpPr/>
            <p:nvPr/>
          </p:nvSpPr>
          <p:spPr>
            <a:xfrm flipH="false" flipV="false" rot="0">
              <a:off x="0" y="0"/>
              <a:ext cx="3328110" cy="1367737"/>
            </a:xfrm>
            <a:custGeom>
              <a:avLst/>
              <a:gdLst/>
              <a:ahLst/>
              <a:cxnLst/>
              <a:rect r="r" b="b" t="t" l="l"/>
              <a:pathLst>
                <a:path h="1367737" w="3328110">
                  <a:moveTo>
                    <a:pt x="0" y="0"/>
                  </a:moveTo>
                  <a:lnTo>
                    <a:pt x="3328110" y="0"/>
                  </a:lnTo>
                  <a:lnTo>
                    <a:pt x="3328110" y="1367737"/>
                  </a:lnTo>
                  <a:lnTo>
                    <a:pt x="0" y="1367737"/>
                  </a:lnTo>
                  <a:close/>
                </a:path>
              </a:pathLst>
            </a:custGeom>
            <a:solidFill>
              <a:srgbClr val="0097B2"/>
            </a:solidFill>
          </p:spPr>
        </p:sp>
        <p:sp>
          <p:nvSpPr>
            <p:cNvPr name="TextBox 29" id="29"/>
            <p:cNvSpPr txBox="true"/>
            <p:nvPr/>
          </p:nvSpPr>
          <p:spPr>
            <a:xfrm>
              <a:off x="0" y="-47625"/>
              <a:ext cx="3328110" cy="1415362"/>
            </a:xfrm>
            <a:prstGeom prst="rect">
              <a:avLst/>
            </a:prstGeom>
          </p:spPr>
          <p:txBody>
            <a:bodyPr anchor="ctr" rtlCol="false" tIns="50800" lIns="50800" bIns="50800" rIns="50800"/>
            <a:lstStyle/>
            <a:p>
              <a:pPr algn="ctr" marL="0" indent="0" lvl="0">
                <a:lnSpc>
                  <a:spcPts val="3359"/>
                </a:lnSpc>
              </a:pPr>
            </a:p>
          </p:txBody>
        </p:sp>
      </p:grpSp>
      <p:sp>
        <p:nvSpPr>
          <p:cNvPr name="Freeform 30" id="30"/>
          <p:cNvSpPr/>
          <p:nvPr/>
        </p:nvSpPr>
        <p:spPr>
          <a:xfrm flipH="false" flipV="false" rot="-3724402">
            <a:off x="10496086" y="8841428"/>
            <a:ext cx="1605636" cy="1567684"/>
          </a:xfrm>
          <a:custGeom>
            <a:avLst/>
            <a:gdLst/>
            <a:ahLst/>
            <a:cxnLst/>
            <a:rect r="r" b="b" t="t" l="l"/>
            <a:pathLst>
              <a:path h="1567684" w="1605636">
                <a:moveTo>
                  <a:pt x="0" y="0"/>
                </a:moveTo>
                <a:lnTo>
                  <a:pt x="1605636" y="0"/>
                </a:lnTo>
                <a:lnTo>
                  <a:pt x="1605636" y="1567684"/>
                </a:lnTo>
                <a:lnTo>
                  <a:pt x="0" y="156768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31" id="31"/>
          <p:cNvSpPr/>
          <p:nvPr/>
        </p:nvSpPr>
        <p:spPr>
          <a:xfrm flipH="false" flipV="false" rot="0">
            <a:off x="5091976" y="719931"/>
            <a:ext cx="963572" cy="940796"/>
          </a:xfrm>
          <a:custGeom>
            <a:avLst/>
            <a:gdLst/>
            <a:ahLst/>
            <a:cxnLst/>
            <a:rect r="r" b="b" t="t" l="l"/>
            <a:pathLst>
              <a:path h="940796" w="963572">
                <a:moveTo>
                  <a:pt x="0" y="0"/>
                </a:moveTo>
                <a:lnTo>
                  <a:pt x="963572" y="0"/>
                </a:lnTo>
                <a:lnTo>
                  <a:pt x="963572" y="940796"/>
                </a:lnTo>
                <a:lnTo>
                  <a:pt x="0" y="94079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32" id="32"/>
          <p:cNvSpPr/>
          <p:nvPr/>
        </p:nvSpPr>
        <p:spPr>
          <a:xfrm flipH="true" flipV="false" rot="0">
            <a:off x="10157429" y="-243233"/>
            <a:ext cx="1336270" cy="1356619"/>
          </a:xfrm>
          <a:custGeom>
            <a:avLst/>
            <a:gdLst/>
            <a:ahLst/>
            <a:cxnLst/>
            <a:rect r="r" b="b" t="t" l="l"/>
            <a:pathLst>
              <a:path h="1356619" w="1336270">
                <a:moveTo>
                  <a:pt x="1336270" y="0"/>
                </a:moveTo>
                <a:lnTo>
                  <a:pt x="0" y="0"/>
                </a:lnTo>
                <a:lnTo>
                  <a:pt x="0" y="1356619"/>
                </a:lnTo>
                <a:lnTo>
                  <a:pt x="1336270" y="1356619"/>
                </a:lnTo>
                <a:lnTo>
                  <a:pt x="1336270" y="0"/>
                </a:lnTo>
                <a:close/>
              </a:path>
            </a:pathLst>
          </a:custGeom>
          <a:blipFill>
            <a:blip r:embed="rId9"/>
            <a:stretch>
              <a:fillRect l="0" t="0" r="0" b="0"/>
            </a:stretch>
          </a:blipFill>
        </p:spPr>
      </p:sp>
      <p:sp>
        <p:nvSpPr>
          <p:cNvPr name="Freeform 33" id="33"/>
          <p:cNvSpPr/>
          <p:nvPr/>
        </p:nvSpPr>
        <p:spPr>
          <a:xfrm flipH="false" flipV="false" rot="0">
            <a:off x="0" y="42941"/>
            <a:ext cx="1403388" cy="588986"/>
          </a:xfrm>
          <a:custGeom>
            <a:avLst/>
            <a:gdLst/>
            <a:ahLst/>
            <a:cxnLst/>
            <a:rect r="r" b="b" t="t" l="l"/>
            <a:pathLst>
              <a:path h="588986" w="1403388">
                <a:moveTo>
                  <a:pt x="0" y="0"/>
                </a:moveTo>
                <a:lnTo>
                  <a:pt x="1403388" y="0"/>
                </a:lnTo>
                <a:lnTo>
                  <a:pt x="1403388" y="588986"/>
                </a:lnTo>
                <a:lnTo>
                  <a:pt x="0" y="588986"/>
                </a:lnTo>
                <a:lnTo>
                  <a:pt x="0" y="0"/>
                </a:lnTo>
                <a:close/>
              </a:path>
            </a:pathLst>
          </a:custGeom>
          <a:blipFill>
            <a:blip r:embed="rId10"/>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BF0"/>
        </a:solidFill>
      </p:bgPr>
    </p:bg>
    <p:spTree>
      <p:nvGrpSpPr>
        <p:cNvPr id="1" name=""/>
        <p:cNvGrpSpPr/>
        <p:nvPr/>
      </p:nvGrpSpPr>
      <p:grpSpPr>
        <a:xfrm>
          <a:off x="0" y="0"/>
          <a:ext cx="0" cy="0"/>
          <a:chOff x="0" y="0"/>
          <a:chExt cx="0" cy="0"/>
        </a:xfrm>
      </p:grpSpPr>
      <p:grpSp>
        <p:nvGrpSpPr>
          <p:cNvPr name="Group 2" id="2"/>
          <p:cNvGrpSpPr/>
          <p:nvPr/>
        </p:nvGrpSpPr>
        <p:grpSpPr>
          <a:xfrm rot="0">
            <a:off x="1536590" y="1326465"/>
            <a:ext cx="7898633" cy="3834328"/>
            <a:chOff x="0" y="0"/>
            <a:chExt cx="944147" cy="458329"/>
          </a:xfrm>
        </p:grpSpPr>
        <p:sp>
          <p:nvSpPr>
            <p:cNvPr name="Freeform 3" id="3"/>
            <p:cNvSpPr/>
            <p:nvPr/>
          </p:nvSpPr>
          <p:spPr>
            <a:xfrm flipH="false" flipV="false" rot="0">
              <a:off x="0" y="0"/>
              <a:ext cx="944147" cy="458329"/>
            </a:xfrm>
            <a:custGeom>
              <a:avLst/>
              <a:gdLst/>
              <a:ahLst/>
              <a:cxnLst/>
              <a:rect r="r" b="b" t="t" l="l"/>
              <a:pathLst>
                <a:path h="458329" w="944147">
                  <a:moveTo>
                    <a:pt x="34306" y="0"/>
                  </a:moveTo>
                  <a:lnTo>
                    <a:pt x="909841" y="0"/>
                  </a:lnTo>
                  <a:cubicBezTo>
                    <a:pt x="918940" y="0"/>
                    <a:pt x="927666" y="3614"/>
                    <a:pt x="934099" y="10048"/>
                  </a:cubicBezTo>
                  <a:cubicBezTo>
                    <a:pt x="940533" y="16481"/>
                    <a:pt x="944147" y="25207"/>
                    <a:pt x="944147" y="34306"/>
                  </a:cubicBezTo>
                  <a:lnTo>
                    <a:pt x="944147" y="424023"/>
                  </a:lnTo>
                  <a:cubicBezTo>
                    <a:pt x="944147" y="442969"/>
                    <a:pt x="928788" y="458329"/>
                    <a:pt x="909841" y="458329"/>
                  </a:cubicBezTo>
                  <a:lnTo>
                    <a:pt x="34306" y="458329"/>
                  </a:lnTo>
                  <a:cubicBezTo>
                    <a:pt x="25207" y="458329"/>
                    <a:pt x="16481" y="454714"/>
                    <a:pt x="10048" y="448281"/>
                  </a:cubicBezTo>
                  <a:cubicBezTo>
                    <a:pt x="3614" y="441847"/>
                    <a:pt x="0" y="433121"/>
                    <a:pt x="0" y="424023"/>
                  </a:cubicBezTo>
                  <a:lnTo>
                    <a:pt x="0" y="34306"/>
                  </a:lnTo>
                  <a:cubicBezTo>
                    <a:pt x="0" y="15359"/>
                    <a:pt x="15359" y="0"/>
                    <a:pt x="34306" y="0"/>
                  </a:cubicBezTo>
                  <a:close/>
                </a:path>
              </a:pathLst>
            </a:custGeom>
            <a:blipFill>
              <a:blip r:embed="rId2"/>
              <a:stretch>
                <a:fillRect l="0" t="-469" r="0" b="-469"/>
              </a:stretch>
            </a:blipFill>
          </p:spPr>
        </p:sp>
      </p:grpSp>
      <p:grpSp>
        <p:nvGrpSpPr>
          <p:cNvPr name="Group 4" id="4"/>
          <p:cNvGrpSpPr/>
          <p:nvPr/>
        </p:nvGrpSpPr>
        <p:grpSpPr>
          <a:xfrm rot="-2613893">
            <a:off x="9616090" y="4494860"/>
            <a:ext cx="16174616" cy="7833649"/>
            <a:chOff x="0" y="0"/>
            <a:chExt cx="3328110" cy="1611862"/>
          </a:xfrm>
        </p:grpSpPr>
        <p:sp>
          <p:nvSpPr>
            <p:cNvPr name="Freeform 5" id="5"/>
            <p:cNvSpPr/>
            <p:nvPr/>
          </p:nvSpPr>
          <p:spPr>
            <a:xfrm flipH="false" flipV="false" rot="0">
              <a:off x="0" y="0"/>
              <a:ext cx="3328110" cy="1611862"/>
            </a:xfrm>
            <a:custGeom>
              <a:avLst/>
              <a:gdLst/>
              <a:ahLst/>
              <a:cxnLst/>
              <a:rect r="r" b="b" t="t" l="l"/>
              <a:pathLst>
                <a:path h="1611862" w="3328110">
                  <a:moveTo>
                    <a:pt x="0" y="0"/>
                  </a:moveTo>
                  <a:lnTo>
                    <a:pt x="3328110" y="0"/>
                  </a:lnTo>
                  <a:lnTo>
                    <a:pt x="3328110" y="1611862"/>
                  </a:lnTo>
                  <a:lnTo>
                    <a:pt x="0" y="1611862"/>
                  </a:lnTo>
                  <a:close/>
                </a:path>
              </a:pathLst>
            </a:custGeom>
            <a:solidFill>
              <a:srgbClr val="BDE0FE"/>
            </a:solidFill>
          </p:spPr>
        </p:sp>
        <p:sp>
          <p:nvSpPr>
            <p:cNvPr name="TextBox 6" id="6"/>
            <p:cNvSpPr txBox="true"/>
            <p:nvPr/>
          </p:nvSpPr>
          <p:spPr>
            <a:xfrm>
              <a:off x="0" y="-47625"/>
              <a:ext cx="3328110" cy="1659487"/>
            </a:xfrm>
            <a:prstGeom prst="rect">
              <a:avLst/>
            </a:prstGeom>
          </p:spPr>
          <p:txBody>
            <a:bodyPr anchor="ctr" rtlCol="false" tIns="50800" lIns="50800" bIns="50800" rIns="50800"/>
            <a:lstStyle/>
            <a:p>
              <a:pPr algn="ctr" marL="0" indent="0" lvl="0">
                <a:lnSpc>
                  <a:spcPts val="3359"/>
                </a:lnSpc>
              </a:pPr>
            </a:p>
          </p:txBody>
        </p:sp>
      </p:grpSp>
      <p:sp>
        <p:nvSpPr>
          <p:cNvPr name="Freeform 7" id="7"/>
          <p:cNvSpPr/>
          <p:nvPr/>
        </p:nvSpPr>
        <p:spPr>
          <a:xfrm flipH="false" flipV="false" rot="0">
            <a:off x="10066917" y="-2923349"/>
            <a:ext cx="6861920" cy="20229956"/>
          </a:xfrm>
          <a:custGeom>
            <a:avLst/>
            <a:gdLst/>
            <a:ahLst/>
            <a:cxnLst/>
            <a:rect r="r" b="b" t="t" l="l"/>
            <a:pathLst>
              <a:path h="20229956" w="6861920">
                <a:moveTo>
                  <a:pt x="0" y="0"/>
                </a:moveTo>
                <a:lnTo>
                  <a:pt x="6861920" y="0"/>
                </a:lnTo>
                <a:lnTo>
                  <a:pt x="6861920" y="20229957"/>
                </a:lnTo>
                <a:lnTo>
                  <a:pt x="0" y="20229957"/>
                </a:lnTo>
                <a:lnTo>
                  <a:pt x="0" y="0"/>
                </a:lnTo>
                <a:close/>
              </a:path>
            </a:pathLst>
          </a:custGeom>
          <a:blipFill>
            <a:blip r:embed="rId3"/>
            <a:stretch>
              <a:fillRect l="0" t="0" r="0" b="0"/>
            </a:stretch>
          </a:blipFill>
        </p:spPr>
      </p:sp>
      <p:sp>
        <p:nvSpPr>
          <p:cNvPr name="TextBox 8" id="8"/>
          <p:cNvSpPr txBox="true"/>
          <p:nvPr/>
        </p:nvSpPr>
        <p:spPr>
          <a:xfrm rot="0">
            <a:off x="1945520" y="6007854"/>
            <a:ext cx="6423547" cy="2772924"/>
          </a:xfrm>
          <a:prstGeom prst="rect">
            <a:avLst/>
          </a:prstGeom>
        </p:spPr>
        <p:txBody>
          <a:bodyPr anchor="t" rtlCol="false" tIns="0" lIns="0" bIns="0" rIns="0">
            <a:spAutoFit/>
          </a:bodyPr>
          <a:lstStyle/>
          <a:p>
            <a:pPr algn="l" marL="0" indent="0" lvl="0">
              <a:lnSpc>
                <a:spcPts val="6795"/>
              </a:lnSpc>
            </a:pPr>
            <a:r>
              <a:rPr lang="en-US" sz="6795" spc="-373">
                <a:solidFill>
                  <a:srgbClr val="231F20"/>
                </a:solidFill>
                <a:latin typeface="Heading Now 71-78"/>
                <a:ea typeface="Heading Now 71-78"/>
                <a:cs typeface="Heading Now 71-78"/>
                <a:sym typeface="Heading Now 71-78"/>
              </a:rPr>
              <a:t>Legal Framework &amp; Enforcement</a:t>
            </a:r>
          </a:p>
        </p:txBody>
      </p:sp>
      <p:sp>
        <p:nvSpPr>
          <p:cNvPr name="TextBox 9" id="9"/>
          <p:cNvSpPr txBox="true"/>
          <p:nvPr/>
        </p:nvSpPr>
        <p:spPr>
          <a:xfrm rot="0">
            <a:off x="10103719" y="2764274"/>
            <a:ext cx="6139091" cy="1093347"/>
          </a:xfrm>
          <a:prstGeom prst="rect">
            <a:avLst/>
          </a:prstGeom>
        </p:spPr>
        <p:txBody>
          <a:bodyPr anchor="t" rtlCol="false" tIns="0" lIns="0" bIns="0" rIns="0">
            <a:spAutoFit/>
          </a:bodyPr>
          <a:lstStyle/>
          <a:p>
            <a:pPr algn="l" marL="0" indent="0" lvl="0">
              <a:lnSpc>
                <a:spcPts val="2211"/>
              </a:lnSpc>
            </a:pPr>
            <a:r>
              <a:rPr lang="en-US" sz="1579">
                <a:solidFill>
                  <a:srgbClr val="231F20"/>
                </a:solidFill>
                <a:latin typeface="TT Firs Neue"/>
                <a:ea typeface="TT Firs Neue"/>
                <a:cs typeface="TT Firs Neue"/>
                <a:sym typeface="TT Firs Neue"/>
              </a:rPr>
              <a:t>International regulations enforced by ICAO and the FAA strictly prohibit smoking on all commercial flights. Airlines apply internal disciplinary measures, and fines are issued by cabin crew, documented, and collected by aviation authorities upon landing.</a:t>
            </a:r>
          </a:p>
        </p:txBody>
      </p:sp>
      <p:sp>
        <p:nvSpPr>
          <p:cNvPr name="TextBox 10" id="10"/>
          <p:cNvSpPr txBox="true"/>
          <p:nvPr/>
        </p:nvSpPr>
        <p:spPr>
          <a:xfrm rot="0">
            <a:off x="10103719" y="1581033"/>
            <a:ext cx="5912128" cy="824908"/>
          </a:xfrm>
          <a:prstGeom prst="rect">
            <a:avLst/>
          </a:prstGeom>
        </p:spPr>
        <p:txBody>
          <a:bodyPr anchor="t" rtlCol="false" tIns="0" lIns="0" bIns="0" rIns="0">
            <a:spAutoFit/>
          </a:bodyPr>
          <a:lstStyle/>
          <a:p>
            <a:pPr algn="l" marL="0" indent="0" lvl="0">
              <a:lnSpc>
                <a:spcPts val="3357"/>
              </a:lnSpc>
            </a:pPr>
            <a:r>
              <a:rPr lang="en-US" b="true" sz="2398">
                <a:solidFill>
                  <a:srgbClr val="231F20"/>
                </a:solidFill>
                <a:latin typeface="TT Firs Neue Bold"/>
                <a:ea typeface="TT Firs Neue Bold"/>
                <a:cs typeface="TT Firs Neue Bold"/>
                <a:sym typeface="TT Firs Neue Bold"/>
              </a:rPr>
              <a:t>ICAO, FAA &amp; International Regulations</a:t>
            </a:r>
          </a:p>
        </p:txBody>
      </p:sp>
      <p:grpSp>
        <p:nvGrpSpPr>
          <p:cNvPr name="Group 11" id="11"/>
          <p:cNvGrpSpPr/>
          <p:nvPr/>
        </p:nvGrpSpPr>
        <p:grpSpPr>
          <a:xfrm rot="-7816030">
            <a:off x="9996518" y="-3323347"/>
            <a:ext cx="16174616" cy="6646695"/>
            <a:chOff x="0" y="0"/>
            <a:chExt cx="3328110" cy="1367633"/>
          </a:xfrm>
        </p:grpSpPr>
        <p:sp>
          <p:nvSpPr>
            <p:cNvPr name="Freeform 12" id="12"/>
            <p:cNvSpPr/>
            <p:nvPr/>
          </p:nvSpPr>
          <p:spPr>
            <a:xfrm flipH="false" flipV="false" rot="0">
              <a:off x="0" y="0"/>
              <a:ext cx="3328110" cy="1367633"/>
            </a:xfrm>
            <a:custGeom>
              <a:avLst/>
              <a:gdLst/>
              <a:ahLst/>
              <a:cxnLst/>
              <a:rect r="r" b="b" t="t" l="l"/>
              <a:pathLst>
                <a:path h="1367633" w="3328110">
                  <a:moveTo>
                    <a:pt x="0" y="0"/>
                  </a:moveTo>
                  <a:lnTo>
                    <a:pt x="3328110" y="0"/>
                  </a:lnTo>
                  <a:lnTo>
                    <a:pt x="3328110" y="1367633"/>
                  </a:lnTo>
                  <a:lnTo>
                    <a:pt x="0" y="1367633"/>
                  </a:lnTo>
                  <a:close/>
                </a:path>
              </a:pathLst>
            </a:custGeom>
            <a:solidFill>
              <a:srgbClr val="0097B2"/>
            </a:solidFill>
          </p:spPr>
        </p:sp>
        <p:sp>
          <p:nvSpPr>
            <p:cNvPr name="TextBox 13" id="13"/>
            <p:cNvSpPr txBox="true"/>
            <p:nvPr/>
          </p:nvSpPr>
          <p:spPr>
            <a:xfrm>
              <a:off x="0" y="-47625"/>
              <a:ext cx="3328110" cy="1415258"/>
            </a:xfrm>
            <a:prstGeom prst="rect">
              <a:avLst/>
            </a:prstGeom>
          </p:spPr>
          <p:txBody>
            <a:bodyPr anchor="ctr" rtlCol="false" tIns="50800" lIns="50800" bIns="50800" rIns="50800"/>
            <a:lstStyle/>
            <a:p>
              <a:pPr algn="ctr" marL="0" indent="0" lvl="0">
                <a:lnSpc>
                  <a:spcPts val="3359"/>
                </a:lnSpc>
              </a:pPr>
            </a:p>
          </p:txBody>
        </p:sp>
      </p:grpSp>
      <p:sp>
        <p:nvSpPr>
          <p:cNvPr name="Freeform 14" id="14"/>
          <p:cNvSpPr/>
          <p:nvPr/>
        </p:nvSpPr>
        <p:spPr>
          <a:xfrm flipH="false" flipV="false" rot="-3724402">
            <a:off x="8201826" y="7196443"/>
            <a:ext cx="1058253" cy="1033240"/>
          </a:xfrm>
          <a:custGeom>
            <a:avLst/>
            <a:gdLst/>
            <a:ahLst/>
            <a:cxnLst/>
            <a:rect r="r" b="b" t="t" l="l"/>
            <a:pathLst>
              <a:path h="1033240" w="1058253">
                <a:moveTo>
                  <a:pt x="0" y="0"/>
                </a:moveTo>
                <a:lnTo>
                  <a:pt x="1058253" y="0"/>
                </a:lnTo>
                <a:lnTo>
                  <a:pt x="1058253" y="1033240"/>
                </a:lnTo>
                <a:lnTo>
                  <a:pt x="0" y="103324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false" flipV="false" rot="0">
            <a:off x="310843" y="1029226"/>
            <a:ext cx="963572" cy="940796"/>
          </a:xfrm>
          <a:custGeom>
            <a:avLst/>
            <a:gdLst/>
            <a:ahLst/>
            <a:cxnLst/>
            <a:rect r="r" b="b" t="t" l="l"/>
            <a:pathLst>
              <a:path h="940796" w="963572">
                <a:moveTo>
                  <a:pt x="0" y="0"/>
                </a:moveTo>
                <a:lnTo>
                  <a:pt x="963572" y="0"/>
                </a:lnTo>
                <a:lnTo>
                  <a:pt x="963572" y="940796"/>
                </a:lnTo>
                <a:lnTo>
                  <a:pt x="0" y="94079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false" flipV="false" rot="0">
            <a:off x="-477060" y="8497772"/>
            <a:ext cx="1651055" cy="1676198"/>
          </a:xfrm>
          <a:custGeom>
            <a:avLst/>
            <a:gdLst/>
            <a:ahLst/>
            <a:cxnLst/>
            <a:rect r="r" b="b" t="t" l="l"/>
            <a:pathLst>
              <a:path h="1676198" w="1651055">
                <a:moveTo>
                  <a:pt x="0" y="0"/>
                </a:moveTo>
                <a:lnTo>
                  <a:pt x="1651055" y="0"/>
                </a:lnTo>
                <a:lnTo>
                  <a:pt x="1651055" y="1676198"/>
                </a:lnTo>
                <a:lnTo>
                  <a:pt x="0" y="1676198"/>
                </a:lnTo>
                <a:lnTo>
                  <a:pt x="0" y="0"/>
                </a:lnTo>
                <a:close/>
              </a:path>
            </a:pathLst>
          </a:custGeom>
          <a:blipFill>
            <a:blip r:embed="rId8"/>
            <a:stretch>
              <a:fillRect l="0" t="0" r="0" b="0"/>
            </a:stretch>
          </a:blipFill>
        </p:spPr>
      </p:sp>
      <p:sp>
        <p:nvSpPr>
          <p:cNvPr name="Freeform 17" id="17"/>
          <p:cNvSpPr/>
          <p:nvPr/>
        </p:nvSpPr>
        <p:spPr>
          <a:xfrm flipH="true" flipV="false" rot="0">
            <a:off x="8729999" y="-402699"/>
            <a:ext cx="1410446" cy="1431925"/>
          </a:xfrm>
          <a:custGeom>
            <a:avLst/>
            <a:gdLst/>
            <a:ahLst/>
            <a:cxnLst/>
            <a:rect r="r" b="b" t="t" l="l"/>
            <a:pathLst>
              <a:path h="1431925" w="1410446">
                <a:moveTo>
                  <a:pt x="1410446" y="0"/>
                </a:moveTo>
                <a:lnTo>
                  <a:pt x="0" y="0"/>
                </a:lnTo>
                <a:lnTo>
                  <a:pt x="0" y="1431925"/>
                </a:lnTo>
                <a:lnTo>
                  <a:pt x="1410446" y="1431925"/>
                </a:lnTo>
                <a:lnTo>
                  <a:pt x="1410446" y="0"/>
                </a:lnTo>
                <a:close/>
              </a:path>
            </a:pathLst>
          </a:custGeom>
          <a:blipFill>
            <a:blip r:embed="rId8"/>
            <a:stretch>
              <a:fillRect l="0" t="0" r="0" b="0"/>
            </a:stretch>
          </a:blipFill>
        </p:spPr>
      </p:sp>
      <p:sp>
        <p:nvSpPr>
          <p:cNvPr name="Freeform 18" id="18"/>
          <p:cNvSpPr/>
          <p:nvPr/>
        </p:nvSpPr>
        <p:spPr>
          <a:xfrm flipH="false" flipV="false" rot="0">
            <a:off x="0" y="42941"/>
            <a:ext cx="1403388" cy="588986"/>
          </a:xfrm>
          <a:custGeom>
            <a:avLst/>
            <a:gdLst/>
            <a:ahLst/>
            <a:cxnLst/>
            <a:rect r="r" b="b" t="t" l="l"/>
            <a:pathLst>
              <a:path h="588986" w="1403388">
                <a:moveTo>
                  <a:pt x="0" y="0"/>
                </a:moveTo>
                <a:lnTo>
                  <a:pt x="1403388" y="0"/>
                </a:lnTo>
                <a:lnTo>
                  <a:pt x="1403388" y="588986"/>
                </a:lnTo>
                <a:lnTo>
                  <a:pt x="0" y="588986"/>
                </a:lnTo>
                <a:lnTo>
                  <a:pt x="0" y="0"/>
                </a:lnTo>
                <a:close/>
              </a:path>
            </a:pathLst>
          </a:custGeom>
          <a:blipFill>
            <a:blip r:embed="rId9"/>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BF0"/>
        </a:solidFill>
      </p:bgPr>
    </p:bg>
    <p:spTree>
      <p:nvGrpSpPr>
        <p:cNvPr id="1" name=""/>
        <p:cNvGrpSpPr/>
        <p:nvPr/>
      </p:nvGrpSpPr>
      <p:grpSpPr>
        <a:xfrm>
          <a:off x="0" y="0"/>
          <a:ext cx="0" cy="0"/>
          <a:chOff x="0" y="0"/>
          <a:chExt cx="0" cy="0"/>
        </a:xfrm>
      </p:grpSpPr>
      <p:grpSp>
        <p:nvGrpSpPr>
          <p:cNvPr name="Group 2" id="2"/>
          <p:cNvGrpSpPr/>
          <p:nvPr/>
        </p:nvGrpSpPr>
        <p:grpSpPr>
          <a:xfrm rot="0">
            <a:off x="12516292" y="-405158"/>
            <a:ext cx="6139106" cy="11106862"/>
            <a:chOff x="0" y="0"/>
            <a:chExt cx="951108" cy="1720744"/>
          </a:xfrm>
        </p:grpSpPr>
        <p:sp>
          <p:nvSpPr>
            <p:cNvPr name="Freeform 3" id="3"/>
            <p:cNvSpPr/>
            <p:nvPr/>
          </p:nvSpPr>
          <p:spPr>
            <a:xfrm flipH="false" flipV="false" rot="0">
              <a:off x="0" y="0"/>
              <a:ext cx="951108" cy="1720744"/>
            </a:xfrm>
            <a:custGeom>
              <a:avLst/>
              <a:gdLst/>
              <a:ahLst/>
              <a:cxnLst/>
              <a:rect r="r" b="b" t="t" l="l"/>
              <a:pathLst>
                <a:path h="1720744" w="951108">
                  <a:moveTo>
                    <a:pt x="63054" y="0"/>
                  </a:moveTo>
                  <a:lnTo>
                    <a:pt x="888054" y="0"/>
                  </a:lnTo>
                  <a:cubicBezTo>
                    <a:pt x="904777" y="0"/>
                    <a:pt x="920815" y="6643"/>
                    <a:pt x="932640" y="18468"/>
                  </a:cubicBezTo>
                  <a:cubicBezTo>
                    <a:pt x="944465" y="30293"/>
                    <a:pt x="951108" y="46331"/>
                    <a:pt x="951108" y="63054"/>
                  </a:cubicBezTo>
                  <a:lnTo>
                    <a:pt x="951108" y="1657690"/>
                  </a:lnTo>
                  <a:cubicBezTo>
                    <a:pt x="951108" y="1692513"/>
                    <a:pt x="922878" y="1720744"/>
                    <a:pt x="888054" y="1720744"/>
                  </a:cubicBezTo>
                  <a:lnTo>
                    <a:pt x="63054" y="1720744"/>
                  </a:lnTo>
                  <a:cubicBezTo>
                    <a:pt x="28230" y="1720744"/>
                    <a:pt x="0" y="1692513"/>
                    <a:pt x="0" y="1657690"/>
                  </a:cubicBezTo>
                  <a:lnTo>
                    <a:pt x="0" y="63054"/>
                  </a:lnTo>
                  <a:cubicBezTo>
                    <a:pt x="0" y="28230"/>
                    <a:pt x="28230" y="0"/>
                    <a:pt x="63054" y="0"/>
                  </a:cubicBezTo>
                  <a:close/>
                </a:path>
              </a:pathLst>
            </a:custGeom>
            <a:blipFill>
              <a:blip r:embed="rId2"/>
              <a:stretch>
                <a:fillRect l="-92" t="0" r="-92" b="0"/>
              </a:stretch>
            </a:blipFill>
          </p:spPr>
        </p:sp>
      </p:grpSp>
      <p:grpSp>
        <p:nvGrpSpPr>
          <p:cNvPr name="Group 4" id="4"/>
          <p:cNvGrpSpPr/>
          <p:nvPr/>
        </p:nvGrpSpPr>
        <p:grpSpPr>
          <a:xfrm rot="0">
            <a:off x="6404241" y="2355994"/>
            <a:ext cx="636919" cy="636919"/>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AF00"/>
            </a:solidFill>
          </p:spPr>
        </p:sp>
        <p:sp>
          <p:nvSpPr>
            <p:cNvPr name="TextBox 6" id="6"/>
            <p:cNvSpPr txBox="true"/>
            <p:nvPr/>
          </p:nvSpPr>
          <p:spPr>
            <a:xfrm>
              <a:off x="76200" y="28575"/>
              <a:ext cx="660400" cy="708025"/>
            </a:xfrm>
            <a:prstGeom prst="rect">
              <a:avLst/>
            </a:prstGeom>
          </p:spPr>
          <p:txBody>
            <a:bodyPr anchor="ctr" rtlCol="false" tIns="50800" lIns="50800" bIns="50800" rIns="50800"/>
            <a:lstStyle/>
            <a:p>
              <a:pPr algn="ctr" marL="0" indent="0" lvl="0">
                <a:lnSpc>
                  <a:spcPts val="3359"/>
                </a:lnSpc>
              </a:pPr>
            </a:p>
          </p:txBody>
        </p:sp>
      </p:grpSp>
      <p:grpSp>
        <p:nvGrpSpPr>
          <p:cNvPr name="Group 7" id="7"/>
          <p:cNvGrpSpPr/>
          <p:nvPr/>
        </p:nvGrpSpPr>
        <p:grpSpPr>
          <a:xfrm rot="0">
            <a:off x="6404241" y="4502865"/>
            <a:ext cx="636919" cy="636919"/>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AF00"/>
            </a:solidFill>
          </p:spPr>
        </p:sp>
        <p:sp>
          <p:nvSpPr>
            <p:cNvPr name="TextBox 9" id="9"/>
            <p:cNvSpPr txBox="true"/>
            <p:nvPr/>
          </p:nvSpPr>
          <p:spPr>
            <a:xfrm>
              <a:off x="76200" y="28575"/>
              <a:ext cx="660400" cy="708025"/>
            </a:xfrm>
            <a:prstGeom prst="rect">
              <a:avLst/>
            </a:prstGeom>
          </p:spPr>
          <p:txBody>
            <a:bodyPr anchor="ctr" rtlCol="false" tIns="50800" lIns="50800" bIns="50800" rIns="50800"/>
            <a:lstStyle/>
            <a:p>
              <a:pPr algn="ctr" marL="0" indent="0" lvl="0">
                <a:lnSpc>
                  <a:spcPts val="3359"/>
                </a:lnSpc>
              </a:pPr>
            </a:p>
          </p:txBody>
        </p:sp>
      </p:grpSp>
      <p:grpSp>
        <p:nvGrpSpPr>
          <p:cNvPr name="Group 10" id="10"/>
          <p:cNvGrpSpPr/>
          <p:nvPr/>
        </p:nvGrpSpPr>
        <p:grpSpPr>
          <a:xfrm rot="0">
            <a:off x="6404241" y="6440557"/>
            <a:ext cx="636919" cy="636919"/>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AF00"/>
            </a:solidFill>
          </p:spPr>
        </p:sp>
        <p:sp>
          <p:nvSpPr>
            <p:cNvPr name="TextBox 12" id="12"/>
            <p:cNvSpPr txBox="true"/>
            <p:nvPr/>
          </p:nvSpPr>
          <p:spPr>
            <a:xfrm>
              <a:off x="76200" y="28575"/>
              <a:ext cx="660400" cy="708025"/>
            </a:xfrm>
            <a:prstGeom prst="rect">
              <a:avLst/>
            </a:prstGeom>
          </p:spPr>
          <p:txBody>
            <a:bodyPr anchor="ctr" rtlCol="false" tIns="50800" lIns="50800" bIns="50800" rIns="50800"/>
            <a:lstStyle/>
            <a:p>
              <a:pPr algn="ctr" marL="0" indent="0" lvl="0">
                <a:lnSpc>
                  <a:spcPts val="3359"/>
                </a:lnSpc>
              </a:pPr>
            </a:p>
          </p:txBody>
        </p:sp>
      </p:grpSp>
      <p:sp>
        <p:nvSpPr>
          <p:cNvPr name="Freeform 13" id="13"/>
          <p:cNvSpPr/>
          <p:nvPr/>
        </p:nvSpPr>
        <p:spPr>
          <a:xfrm flipH="false" flipV="false" rot="0">
            <a:off x="6578155" y="6608204"/>
            <a:ext cx="289093" cy="289093"/>
          </a:xfrm>
          <a:custGeom>
            <a:avLst/>
            <a:gdLst/>
            <a:ahLst/>
            <a:cxnLst/>
            <a:rect r="r" b="b" t="t" l="l"/>
            <a:pathLst>
              <a:path h="289093" w="289093">
                <a:moveTo>
                  <a:pt x="0" y="0"/>
                </a:moveTo>
                <a:lnTo>
                  <a:pt x="289092" y="0"/>
                </a:lnTo>
                <a:lnTo>
                  <a:pt x="289092" y="289093"/>
                </a:lnTo>
                <a:lnTo>
                  <a:pt x="0" y="28909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4" id="14"/>
          <p:cNvSpPr/>
          <p:nvPr/>
        </p:nvSpPr>
        <p:spPr>
          <a:xfrm flipH="false" flipV="false" rot="0">
            <a:off x="6578155" y="2523641"/>
            <a:ext cx="289093" cy="289093"/>
          </a:xfrm>
          <a:custGeom>
            <a:avLst/>
            <a:gdLst/>
            <a:ahLst/>
            <a:cxnLst/>
            <a:rect r="r" b="b" t="t" l="l"/>
            <a:pathLst>
              <a:path h="289093" w="289093">
                <a:moveTo>
                  <a:pt x="0" y="0"/>
                </a:moveTo>
                <a:lnTo>
                  <a:pt x="289092" y="0"/>
                </a:lnTo>
                <a:lnTo>
                  <a:pt x="289092" y="289092"/>
                </a:lnTo>
                <a:lnTo>
                  <a:pt x="0" y="28909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15" id="15"/>
          <p:cNvSpPr/>
          <p:nvPr/>
        </p:nvSpPr>
        <p:spPr>
          <a:xfrm flipH="false" flipV="false" rot="0">
            <a:off x="6578155" y="4653678"/>
            <a:ext cx="289093" cy="289093"/>
          </a:xfrm>
          <a:custGeom>
            <a:avLst/>
            <a:gdLst/>
            <a:ahLst/>
            <a:cxnLst/>
            <a:rect r="r" b="b" t="t" l="l"/>
            <a:pathLst>
              <a:path h="289093" w="289093">
                <a:moveTo>
                  <a:pt x="0" y="0"/>
                </a:moveTo>
                <a:lnTo>
                  <a:pt x="289092" y="0"/>
                </a:lnTo>
                <a:lnTo>
                  <a:pt x="289092" y="289092"/>
                </a:lnTo>
                <a:lnTo>
                  <a:pt x="0" y="28909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grpSp>
        <p:nvGrpSpPr>
          <p:cNvPr name="Group 16" id="16"/>
          <p:cNvGrpSpPr/>
          <p:nvPr/>
        </p:nvGrpSpPr>
        <p:grpSpPr>
          <a:xfrm rot="8389934">
            <a:off x="-5219323" y="-1575736"/>
            <a:ext cx="11076195" cy="5038170"/>
            <a:chOff x="0" y="0"/>
            <a:chExt cx="2279052" cy="1036660"/>
          </a:xfrm>
        </p:grpSpPr>
        <p:sp>
          <p:nvSpPr>
            <p:cNvPr name="Freeform 17" id="17"/>
            <p:cNvSpPr/>
            <p:nvPr/>
          </p:nvSpPr>
          <p:spPr>
            <a:xfrm flipH="false" flipV="false" rot="0">
              <a:off x="0" y="0"/>
              <a:ext cx="2279052" cy="1036660"/>
            </a:xfrm>
            <a:custGeom>
              <a:avLst/>
              <a:gdLst/>
              <a:ahLst/>
              <a:cxnLst/>
              <a:rect r="r" b="b" t="t" l="l"/>
              <a:pathLst>
                <a:path h="1036660" w="2279052">
                  <a:moveTo>
                    <a:pt x="0" y="0"/>
                  </a:moveTo>
                  <a:lnTo>
                    <a:pt x="2279052" y="0"/>
                  </a:lnTo>
                  <a:lnTo>
                    <a:pt x="2279052" y="1036660"/>
                  </a:lnTo>
                  <a:lnTo>
                    <a:pt x="0" y="1036660"/>
                  </a:lnTo>
                  <a:close/>
                </a:path>
              </a:pathLst>
            </a:custGeom>
            <a:solidFill>
              <a:srgbClr val="BDE0FE"/>
            </a:solidFill>
          </p:spPr>
        </p:sp>
        <p:sp>
          <p:nvSpPr>
            <p:cNvPr name="TextBox 18" id="18"/>
            <p:cNvSpPr txBox="true"/>
            <p:nvPr/>
          </p:nvSpPr>
          <p:spPr>
            <a:xfrm>
              <a:off x="0" y="-47625"/>
              <a:ext cx="2279052" cy="1084285"/>
            </a:xfrm>
            <a:prstGeom prst="rect">
              <a:avLst/>
            </a:prstGeom>
          </p:spPr>
          <p:txBody>
            <a:bodyPr anchor="ctr" rtlCol="false" tIns="50800" lIns="50800" bIns="50800" rIns="50800"/>
            <a:lstStyle/>
            <a:p>
              <a:pPr algn="ctr" marL="0" indent="0" lvl="0">
                <a:lnSpc>
                  <a:spcPts val="3359"/>
                </a:lnSpc>
              </a:pPr>
            </a:p>
          </p:txBody>
        </p:sp>
      </p:grpSp>
      <p:sp>
        <p:nvSpPr>
          <p:cNvPr name="TextBox 19" id="19"/>
          <p:cNvSpPr txBox="true"/>
          <p:nvPr/>
        </p:nvSpPr>
        <p:spPr>
          <a:xfrm rot="0">
            <a:off x="1399101" y="1447403"/>
            <a:ext cx="4595565" cy="2086610"/>
          </a:xfrm>
          <a:prstGeom prst="rect">
            <a:avLst/>
          </a:prstGeom>
        </p:spPr>
        <p:txBody>
          <a:bodyPr anchor="t" rtlCol="false" tIns="0" lIns="0" bIns="0" rIns="0">
            <a:spAutoFit/>
          </a:bodyPr>
          <a:lstStyle/>
          <a:p>
            <a:pPr algn="l" marL="0" indent="0" lvl="0">
              <a:lnSpc>
                <a:spcPts val="7480"/>
              </a:lnSpc>
            </a:pPr>
            <a:r>
              <a:rPr lang="en-US" b="true" sz="6800">
                <a:solidFill>
                  <a:srgbClr val="010101"/>
                </a:solidFill>
                <a:latin typeface="Agrandir Bold"/>
                <a:ea typeface="Agrandir Bold"/>
                <a:cs typeface="Agrandir Bold"/>
                <a:sym typeface="Agrandir Bold"/>
              </a:rPr>
              <a:t>Passenger Guide</a:t>
            </a:r>
          </a:p>
        </p:txBody>
      </p:sp>
      <p:sp>
        <p:nvSpPr>
          <p:cNvPr name="TextBox 20" id="20"/>
          <p:cNvSpPr txBox="true"/>
          <p:nvPr/>
        </p:nvSpPr>
        <p:spPr>
          <a:xfrm rot="0">
            <a:off x="7273190" y="5082635"/>
            <a:ext cx="3739123" cy="981392"/>
          </a:xfrm>
          <a:prstGeom prst="rect">
            <a:avLst/>
          </a:prstGeom>
        </p:spPr>
        <p:txBody>
          <a:bodyPr anchor="t" rtlCol="false" tIns="0" lIns="0" bIns="0" rIns="0">
            <a:spAutoFit/>
          </a:bodyPr>
          <a:lstStyle/>
          <a:p>
            <a:pPr algn="l" marL="0" indent="0" lvl="0">
              <a:lnSpc>
                <a:spcPts val="2607"/>
              </a:lnSpc>
            </a:pPr>
            <a:r>
              <a:rPr lang="en-US" sz="1862">
                <a:solidFill>
                  <a:srgbClr val="000000"/>
                </a:solidFill>
                <a:latin typeface="Poppins"/>
                <a:ea typeface="Poppins"/>
                <a:cs typeface="Poppins"/>
                <a:sym typeface="Poppins"/>
              </a:rPr>
              <a:t>Be aware that e-cigarettes and vaping devices are also strictly prohibited on all flights.</a:t>
            </a:r>
          </a:p>
        </p:txBody>
      </p:sp>
      <p:sp>
        <p:nvSpPr>
          <p:cNvPr name="TextBox 21" id="21"/>
          <p:cNvSpPr txBox="true"/>
          <p:nvPr/>
        </p:nvSpPr>
        <p:spPr>
          <a:xfrm rot="0">
            <a:off x="7273190" y="3028272"/>
            <a:ext cx="3552374" cy="981392"/>
          </a:xfrm>
          <a:prstGeom prst="rect">
            <a:avLst/>
          </a:prstGeom>
        </p:spPr>
        <p:txBody>
          <a:bodyPr anchor="t" rtlCol="false" tIns="0" lIns="0" bIns="0" rIns="0">
            <a:spAutoFit/>
          </a:bodyPr>
          <a:lstStyle/>
          <a:p>
            <a:pPr algn="l" marL="0" indent="0" lvl="0">
              <a:lnSpc>
                <a:spcPts val="2607"/>
              </a:lnSpc>
            </a:pPr>
            <a:r>
              <a:rPr lang="en-US" sz="1862">
                <a:solidFill>
                  <a:srgbClr val="000000"/>
                </a:solidFill>
                <a:latin typeface="Poppins"/>
                <a:ea typeface="Poppins"/>
                <a:cs typeface="Poppins"/>
                <a:sym typeface="Poppins"/>
              </a:rPr>
              <a:t>Always adhere to no-smoking signs and follow all crew instructions immediately.</a:t>
            </a:r>
          </a:p>
        </p:txBody>
      </p:sp>
      <p:sp>
        <p:nvSpPr>
          <p:cNvPr name="TextBox 22" id="22"/>
          <p:cNvSpPr txBox="true"/>
          <p:nvPr/>
        </p:nvSpPr>
        <p:spPr>
          <a:xfrm rot="0">
            <a:off x="7273190" y="7538479"/>
            <a:ext cx="3917791" cy="1305242"/>
          </a:xfrm>
          <a:prstGeom prst="rect">
            <a:avLst/>
          </a:prstGeom>
        </p:spPr>
        <p:txBody>
          <a:bodyPr anchor="t" rtlCol="false" tIns="0" lIns="0" bIns="0" rIns="0">
            <a:spAutoFit/>
          </a:bodyPr>
          <a:lstStyle/>
          <a:p>
            <a:pPr algn="l" marL="0" indent="0" lvl="0">
              <a:lnSpc>
                <a:spcPts val="2607"/>
              </a:lnSpc>
            </a:pPr>
            <a:r>
              <a:rPr lang="en-US" sz="1862">
                <a:solidFill>
                  <a:srgbClr val="000000"/>
                </a:solidFill>
                <a:latin typeface="Poppins"/>
                <a:ea typeface="Poppins"/>
                <a:cs typeface="Poppins"/>
                <a:sym typeface="Poppins"/>
              </a:rPr>
              <a:t>· Notify flight attendants immediately if you observe anyone smoking or attempting to smoke.</a:t>
            </a:r>
          </a:p>
        </p:txBody>
      </p:sp>
      <p:sp>
        <p:nvSpPr>
          <p:cNvPr name="TextBox 23" id="23"/>
          <p:cNvSpPr txBox="true"/>
          <p:nvPr/>
        </p:nvSpPr>
        <p:spPr>
          <a:xfrm rot="0">
            <a:off x="1343756" y="4723458"/>
            <a:ext cx="4230007" cy="843958"/>
          </a:xfrm>
          <a:prstGeom prst="rect">
            <a:avLst/>
          </a:prstGeom>
        </p:spPr>
        <p:txBody>
          <a:bodyPr anchor="t" rtlCol="false" tIns="0" lIns="0" bIns="0" rIns="0">
            <a:spAutoFit/>
          </a:bodyPr>
          <a:lstStyle/>
          <a:p>
            <a:pPr algn="l" marL="0" indent="0" lvl="0">
              <a:lnSpc>
                <a:spcPts val="3357"/>
              </a:lnSpc>
              <a:spcBef>
                <a:spcPct val="0"/>
              </a:spcBef>
            </a:pPr>
            <a:r>
              <a:rPr lang="en-US" b="true" sz="2398">
                <a:solidFill>
                  <a:srgbClr val="010101"/>
                </a:solidFill>
                <a:latin typeface="Poppins Bold"/>
                <a:ea typeface="Poppins Bold"/>
                <a:cs typeface="Poppins Bold"/>
                <a:sym typeface="Poppins Bold"/>
              </a:rPr>
              <a:t>Avoiding fines and staying compliant onboard</a:t>
            </a:r>
          </a:p>
        </p:txBody>
      </p:sp>
      <p:sp>
        <p:nvSpPr>
          <p:cNvPr name="TextBox 24" id="24"/>
          <p:cNvSpPr txBox="true"/>
          <p:nvPr/>
        </p:nvSpPr>
        <p:spPr>
          <a:xfrm rot="0">
            <a:off x="7273190" y="2342111"/>
            <a:ext cx="3064506" cy="333692"/>
          </a:xfrm>
          <a:prstGeom prst="rect">
            <a:avLst/>
          </a:prstGeom>
        </p:spPr>
        <p:txBody>
          <a:bodyPr anchor="t" rtlCol="false" tIns="0" lIns="0" bIns="0" rIns="0">
            <a:spAutoFit/>
          </a:bodyPr>
          <a:lstStyle/>
          <a:p>
            <a:pPr algn="l" marL="0" indent="0" lvl="0">
              <a:lnSpc>
                <a:spcPts val="2607"/>
              </a:lnSpc>
            </a:pPr>
            <a:r>
              <a:rPr lang="en-US" b="true" sz="1862">
                <a:solidFill>
                  <a:srgbClr val="000000"/>
                </a:solidFill>
                <a:latin typeface="Poppins Semi-Bold"/>
                <a:ea typeface="Poppins Semi-Bold"/>
                <a:cs typeface="Poppins Semi-Bold"/>
                <a:sym typeface="Poppins Semi-Bold"/>
              </a:rPr>
              <a:t>Follow No-Smoking Signs</a:t>
            </a:r>
          </a:p>
        </p:txBody>
      </p:sp>
      <p:sp>
        <p:nvSpPr>
          <p:cNvPr name="TextBox 25" id="25"/>
          <p:cNvSpPr txBox="true"/>
          <p:nvPr/>
        </p:nvSpPr>
        <p:spPr>
          <a:xfrm rot="0">
            <a:off x="7273190" y="6551054"/>
            <a:ext cx="3064506" cy="657542"/>
          </a:xfrm>
          <a:prstGeom prst="rect">
            <a:avLst/>
          </a:prstGeom>
        </p:spPr>
        <p:txBody>
          <a:bodyPr anchor="t" rtlCol="false" tIns="0" lIns="0" bIns="0" rIns="0">
            <a:spAutoFit/>
          </a:bodyPr>
          <a:lstStyle/>
          <a:p>
            <a:pPr algn="l" marL="0" indent="0" lvl="0">
              <a:lnSpc>
                <a:spcPts val="2607"/>
              </a:lnSpc>
            </a:pPr>
            <a:r>
              <a:rPr lang="en-US" b="true" sz="1862">
                <a:solidFill>
                  <a:srgbClr val="000000"/>
                </a:solidFill>
                <a:latin typeface="Poppins Semi-Bold"/>
                <a:ea typeface="Poppins Semi-Bold"/>
                <a:cs typeface="Poppins Semi-Bold"/>
                <a:sym typeface="Poppins Semi-Bold"/>
              </a:rPr>
              <a:t>Report Suspicious Behavior</a:t>
            </a:r>
          </a:p>
        </p:txBody>
      </p:sp>
      <p:sp>
        <p:nvSpPr>
          <p:cNvPr name="TextBox 26" id="26"/>
          <p:cNvSpPr txBox="true"/>
          <p:nvPr/>
        </p:nvSpPr>
        <p:spPr>
          <a:xfrm rot="0">
            <a:off x="7273190" y="4445715"/>
            <a:ext cx="3917791" cy="333692"/>
          </a:xfrm>
          <a:prstGeom prst="rect">
            <a:avLst/>
          </a:prstGeom>
        </p:spPr>
        <p:txBody>
          <a:bodyPr anchor="t" rtlCol="false" tIns="0" lIns="0" bIns="0" rIns="0">
            <a:spAutoFit/>
          </a:bodyPr>
          <a:lstStyle/>
          <a:p>
            <a:pPr algn="l" marL="0" indent="0" lvl="0">
              <a:lnSpc>
                <a:spcPts val="2607"/>
              </a:lnSpc>
            </a:pPr>
            <a:r>
              <a:rPr lang="en-US" b="true" sz="1862">
                <a:solidFill>
                  <a:srgbClr val="000000"/>
                </a:solidFill>
                <a:latin typeface="Poppins Semi-Bold"/>
                <a:ea typeface="Poppins Semi-Bold"/>
                <a:cs typeface="Poppins Semi-Bold"/>
                <a:sym typeface="Poppins Semi-Bold"/>
              </a:rPr>
              <a:t>E-Cigarette &amp; Vaping Rules</a:t>
            </a:r>
          </a:p>
        </p:txBody>
      </p:sp>
      <p:grpSp>
        <p:nvGrpSpPr>
          <p:cNvPr name="Group 27" id="27"/>
          <p:cNvGrpSpPr/>
          <p:nvPr/>
        </p:nvGrpSpPr>
        <p:grpSpPr>
          <a:xfrm rot="-8507887">
            <a:off x="-7058608" y="6289300"/>
            <a:ext cx="16174616" cy="6647201"/>
            <a:chOff x="0" y="0"/>
            <a:chExt cx="3328110" cy="1367737"/>
          </a:xfrm>
        </p:grpSpPr>
        <p:sp>
          <p:nvSpPr>
            <p:cNvPr name="Freeform 28" id="28"/>
            <p:cNvSpPr/>
            <p:nvPr/>
          </p:nvSpPr>
          <p:spPr>
            <a:xfrm flipH="false" flipV="false" rot="0">
              <a:off x="0" y="0"/>
              <a:ext cx="3328110" cy="1367737"/>
            </a:xfrm>
            <a:custGeom>
              <a:avLst/>
              <a:gdLst/>
              <a:ahLst/>
              <a:cxnLst/>
              <a:rect r="r" b="b" t="t" l="l"/>
              <a:pathLst>
                <a:path h="1367737" w="3328110">
                  <a:moveTo>
                    <a:pt x="0" y="0"/>
                  </a:moveTo>
                  <a:lnTo>
                    <a:pt x="3328110" y="0"/>
                  </a:lnTo>
                  <a:lnTo>
                    <a:pt x="3328110" y="1367737"/>
                  </a:lnTo>
                  <a:lnTo>
                    <a:pt x="0" y="1367737"/>
                  </a:lnTo>
                  <a:close/>
                </a:path>
              </a:pathLst>
            </a:custGeom>
            <a:solidFill>
              <a:srgbClr val="0097B2"/>
            </a:solidFill>
          </p:spPr>
        </p:sp>
        <p:sp>
          <p:nvSpPr>
            <p:cNvPr name="TextBox 29" id="29"/>
            <p:cNvSpPr txBox="true"/>
            <p:nvPr/>
          </p:nvSpPr>
          <p:spPr>
            <a:xfrm>
              <a:off x="0" y="-47625"/>
              <a:ext cx="3328110" cy="1415362"/>
            </a:xfrm>
            <a:prstGeom prst="rect">
              <a:avLst/>
            </a:prstGeom>
          </p:spPr>
          <p:txBody>
            <a:bodyPr anchor="ctr" rtlCol="false" tIns="50800" lIns="50800" bIns="50800" rIns="50800"/>
            <a:lstStyle/>
            <a:p>
              <a:pPr algn="ctr" marL="0" indent="0" lvl="0">
                <a:lnSpc>
                  <a:spcPts val="3359"/>
                </a:lnSpc>
              </a:pPr>
            </a:p>
          </p:txBody>
        </p:sp>
      </p:grpSp>
      <p:sp>
        <p:nvSpPr>
          <p:cNvPr name="Freeform 30" id="30"/>
          <p:cNvSpPr/>
          <p:nvPr/>
        </p:nvSpPr>
        <p:spPr>
          <a:xfrm flipH="false" flipV="false" rot="-3724402">
            <a:off x="10496086" y="8841428"/>
            <a:ext cx="1605636" cy="1567684"/>
          </a:xfrm>
          <a:custGeom>
            <a:avLst/>
            <a:gdLst/>
            <a:ahLst/>
            <a:cxnLst/>
            <a:rect r="r" b="b" t="t" l="l"/>
            <a:pathLst>
              <a:path h="1567684" w="1605636">
                <a:moveTo>
                  <a:pt x="0" y="0"/>
                </a:moveTo>
                <a:lnTo>
                  <a:pt x="1605636" y="0"/>
                </a:lnTo>
                <a:lnTo>
                  <a:pt x="1605636" y="1567684"/>
                </a:lnTo>
                <a:lnTo>
                  <a:pt x="0" y="156768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31" id="31"/>
          <p:cNvSpPr/>
          <p:nvPr/>
        </p:nvSpPr>
        <p:spPr>
          <a:xfrm flipH="false" flipV="false" rot="0">
            <a:off x="5091976" y="719931"/>
            <a:ext cx="963572" cy="940796"/>
          </a:xfrm>
          <a:custGeom>
            <a:avLst/>
            <a:gdLst/>
            <a:ahLst/>
            <a:cxnLst/>
            <a:rect r="r" b="b" t="t" l="l"/>
            <a:pathLst>
              <a:path h="940796" w="963572">
                <a:moveTo>
                  <a:pt x="0" y="0"/>
                </a:moveTo>
                <a:lnTo>
                  <a:pt x="963572" y="0"/>
                </a:lnTo>
                <a:lnTo>
                  <a:pt x="963572" y="940796"/>
                </a:lnTo>
                <a:lnTo>
                  <a:pt x="0" y="94079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32" id="32"/>
          <p:cNvSpPr/>
          <p:nvPr/>
        </p:nvSpPr>
        <p:spPr>
          <a:xfrm flipH="true" flipV="false" rot="0">
            <a:off x="10157429" y="-243233"/>
            <a:ext cx="1336270" cy="1356619"/>
          </a:xfrm>
          <a:custGeom>
            <a:avLst/>
            <a:gdLst/>
            <a:ahLst/>
            <a:cxnLst/>
            <a:rect r="r" b="b" t="t" l="l"/>
            <a:pathLst>
              <a:path h="1356619" w="1336270">
                <a:moveTo>
                  <a:pt x="1336270" y="0"/>
                </a:moveTo>
                <a:lnTo>
                  <a:pt x="0" y="0"/>
                </a:lnTo>
                <a:lnTo>
                  <a:pt x="0" y="1356619"/>
                </a:lnTo>
                <a:lnTo>
                  <a:pt x="1336270" y="1356619"/>
                </a:lnTo>
                <a:lnTo>
                  <a:pt x="1336270" y="0"/>
                </a:lnTo>
                <a:close/>
              </a:path>
            </a:pathLst>
          </a:custGeom>
          <a:blipFill>
            <a:blip r:embed="rId9"/>
            <a:stretch>
              <a:fillRect l="0" t="0" r="0" b="0"/>
            </a:stretch>
          </a:blipFill>
        </p:spPr>
      </p:sp>
      <p:sp>
        <p:nvSpPr>
          <p:cNvPr name="Freeform 33" id="33"/>
          <p:cNvSpPr/>
          <p:nvPr/>
        </p:nvSpPr>
        <p:spPr>
          <a:xfrm flipH="false" flipV="false" rot="0">
            <a:off x="0" y="42941"/>
            <a:ext cx="1403388" cy="588986"/>
          </a:xfrm>
          <a:custGeom>
            <a:avLst/>
            <a:gdLst/>
            <a:ahLst/>
            <a:cxnLst/>
            <a:rect r="r" b="b" t="t" l="l"/>
            <a:pathLst>
              <a:path h="588986" w="1403388">
                <a:moveTo>
                  <a:pt x="0" y="0"/>
                </a:moveTo>
                <a:lnTo>
                  <a:pt x="1403388" y="0"/>
                </a:lnTo>
                <a:lnTo>
                  <a:pt x="1403388" y="588986"/>
                </a:lnTo>
                <a:lnTo>
                  <a:pt x="0" y="588986"/>
                </a:lnTo>
                <a:lnTo>
                  <a:pt x="0" y="0"/>
                </a:lnTo>
                <a:close/>
              </a:path>
            </a:pathLst>
          </a:custGeom>
          <a:blipFill>
            <a:blip r:embed="rId10"/>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BF0"/>
        </a:solidFill>
      </p:bgPr>
    </p:bg>
    <p:spTree>
      <p:nvGrpSpPr>
        <p:cNvPr id="1" name=""/>
        <p:cNvGrpSpPr/>
        <p:nvPr/>
      </p:nvGrpSpPr>
      <p:grpSpPr>
        <a:xfrm>
          <a:off x="0" y="0"/>
          <a:ext cx="0" cy="0"/>
          <a:chOff x="0" y="0"/>
          <a:chExt cx="0" cy="0"/>
        </a:xfrm>
      </p:grpSpPr>
      <p:grpSp>
        <p:nvGrpSpPr>
          <p:cNvPr name="Group 2" id="2"/>
          <p:cNvGrpSpPr/>
          <p:nvPr/>
        </p:nvGrpSpPr>
        <p:grpSpPr>
          <a:xfrm rot="-2613893">
            <a:off x="-5105476" y="-2041508"/>
            <a:ext cx="16174616" cy="7833649"/>
            <a:chOff x="0" y="0"/>
            <a:chExt cx="3328110" cy="1611862"/>
          </a:xfrm>
        </p:grpSpPr>
        <p:sp>
          <p:nvSpPr>
            <p:cNvPr name="Freeform 3" id="3"/>
            <p:cNvSpPr/>
            <p:nvPr/>
          </p:nvSpPr>
          <p:spPr>
            <a:xfrm flipH="false" flipV="false" rot="0">
              <a:off x="0" y="0"/>
              <a:ext cx="3328110" cy="1611862"/>
            </a:xfrm>
            <a:custGeom>
              <a:avLst/>
              <a:gdLst/>
              <a:ahLst/>
              <a:cxnLst/>
              <a:rect r="r" b="b" t="t" l="l"/>
              <a:pathLst>
                <a:path h="1611862" w="3328110">
                  <a:moveTo>
                    <a:pt x="0" y="0"/>
                  </a:moveTo>
                  <a:lnTo>
                    <a:pt x="3328110" y="0"/>
                  </a:lnTo>
                  <a:lnTo>
                    <a:pt x="3328110" y="1611862"/>
                  </a:lnTo>
                  <a:lnTo>
                    <a:pt x="0" y="1611862"/>
                  </a:lnTo>
                  <a:close/>
                </a:path>
              </a:pathLst>
            </a:custGeom>
            <a:solidFill>
              <a:srgbClr val="BDE0FE"/>
            </a:solidFill>
          </p:spPr>
        </p:sp>
        <p:sp>
          <p:nvSpPr>
            <p:cNvPr name="TextBox 4" id="4"/>
            <p:cNvSpPr txBox="true"/>
            <p:nvPr/>
          </p:nvSpPr>
          <p:spPr>
            <a:xfrm>
              <a:off x="0" y="-47625"/>
              <a:ext cx="3328110" cy="1659487"/>
            </a:xfrm>
            <a:prstGeom prst="rect">
              <a:avLst/>
            </a:prstGeom>
          </p:spPr>
          <p:txBody>
            <a:bodyPr anchor="ctr" rtlCol="false" tIns="50800" lIns="50800" bIns="50800" rIns="50800"/>
            <a:lstStyle/>
            <a:p>
              <a:pPr algn="ctr" marL="0" indent="0" lvl="0">
                <a:lnSpc>
                  <a:spcPts val="3359"/>
                </a:lnSpc>
              </a:pPr>
            </a:p>
          </p:txBody>
        </p:sp>
      </p:grpSp>
      <p:sp>
        <p:nvSpPr>
          <p:cNvPr name="Freeform 5" id="5"/>
          <p:cNvSpPr/>
          <p:nvPr/>
        </p:nvSpPr>
        <p:spPr>
          <a:xfrm flipH="false" flipV="false" rot="0">
            <a:off x="10747689" y="503816"/>
            <a:ext cx="1410446" cy="1431925"/>
          </a:xfrm>
          <a:custGeom>
            <a:avLst/>
            <a:gdLst/>
            <a:ahLst/>
            <a:cxnLst/>
            <a:rect r="r" b="b" t="t" l="l"/>
            <a:pathLst>
              <a:path h="1431925" w="1410446">
                <a:moveTo>
                  <a:pt x="0" y="0"/>
                </a:moveTo>
                <a:lnTo>
                  <a:pt x="1410446" y="0"/>
                </a:lnTo>
                <a:lnTo>
                  <a:pt x="1410446" y="1431925"/>
                </a:lnTo>
                <a:lnTo>
                  <a:pt x="0" y="1431925"/>
                </a:lnTo>
                <a:lnTo>
                  <a:pt x="0" y="0"/>
                </a:lnTo>
                <a:close/>
              </a:path>
            </a:pathLst>
          </a:custGeom>
          <a:blipFill>
            <a:blip r:embed="rId2"/>
            <a:stretch>
              <a:fillRect l="0" t="0" r="0" b="0"/>
            </a:stretch>
          </a:blipFill>
        </p:spPr>
      </p:sp>
      <p:grpSp>
        <p:nvGrpSpPr>
          <p:cNvPr name="Group 6" id="6"/>
          <p:cNvGrpSpPr/>
          <p:nvPr/>
        </p:nvGrpSpPr>
        <p:grpSpPr>
          <a:xfrm rot="-8734307">
            <a:off x="7621386" y="-3353586"/>
            <a:ext cx="14266528" cy="5763887"/>
            <a:chOff x="0" y="0"/>
            <a:chExt cx="2935500" cy="1185985"/>
          </a:xfrm>
        </p:grpSpPr>
        <p:sp>
          <p:nvSpPr>
            <p:cNvPr name="Freeform 7" id="7"/>
            <p:cNvSpPr/>
            <p:nvPr/>
          </p:nvSpPr>
          <p:spPr>
            <a:xfrm flipH="false" flipV="false" rot="0">
              <a:off x="0" y="0"/>
              <a:ext cx="2935500" cy="1185985"/>
            </a:xfrm>
            <a:custGeom>
              <a:avLst/>
              <a:gdLst/>
              <a:ahLst/>
              <a:cxnLst/>
              <a:rect r="r" b="b" t="t" l="l"/>
              <a:pathLst>
                <a:path h="1185985" w="2935500">
                  <a:moveTo>
                    <a:pt x="0" y="0"/>
                  </a:moveTo>
                  <a:lnTo>
                    <a:pt x="2935500" y="0"/>
                  </a:lnTo>
                  <a:lnTo>
                    <a:pt x="2935500" y="1185985"/>
                  </a:lnTo>
                  <a:lnTo>
                    <a:pt x="0" y="1185985"/>
                  </a:lnTo>
                  <a:close/>
                </a:path>
              </a:pathLst>
            </a:custGeom>
            <a:solidFill>
              <a:srgbClr val="0097B2"/>
            </a:solidFill>
          </p:spPr>
        </p:sp>
        <p:sp>
          <p:nvSpPr>
            <p:cNvPr name="TextBox 8" id="8"/>
            <p:cNvSpPr txBox="true"/>
            <p:nvPr/>
          </p:nvSpPr>
          <p:spPr>
            <a:xfrm>
              <a:off x="0" y="-47625"/>
              <a:ext cx="2935500" cy="1233610"/>
            </a:xfrm>
            <a:prstGeom prst="rect">
              <a:avLst/>
            </a:prstGeom>
          </p:spPr>
          <p:txBody>
            <a:bodyPr anchor="ctr" rtlCol="false" tIns="50800" lIns="50800" bIns="50800" rIns="50800"/>
            <a:lstStyle/>
            <a:p>
              <a:pPr algn="ctr" marL="0" indent="0" lvl="0">
                <a:lnSpc>
                  <a:spcPts val="3359"/>
                </a:lnSpc>
              </a:pPr>
            </a:p>
          </p:txBody>
        </p:sp>
      </p:grpSp>
      <p:grpSp>
        <p:nvGrpSpPr>
          <p:cNvPr name="Group 9" id="9"/>
          <p:cNvGrpSpPr/>
          <p:nvPr/>
        </p:nvGrpSpPr>
        <p:grpSpPr>
          <a:xfrm rot="0">
            <a:off x="1569758" y="1640284"/>
            <a:ext cx="6693595" cy="7006431"/>
            <a:chOff x="0" y="0"/>
            <a:chExt cx="833337" cy="872285"/>
          </a:xfrm>
        </p:grpSpPr>
        <p:sp>
          <p:nvSpPr>
            <p:cNvPr name="Freeform 10" id="10"/>
            <p:cNvSpPr/>
            <p:nvPr/>
          </p:nvSpPr>
          <p:spPr>
            <a:xfrm flipH="false" flipV="false" rot="0">
              <a:off x="0" y="0"/>
              <a:ext cx="833337" cy="872285"/>
            </a:xfrm>
            <a:custGeom>
              <a:avLst/>
              <a:gdLst/>
              <a:ahLst/>
              <a:cxnLst/>
              <a:rect r="r" b="b" t="t" l="l"/>
              <a:pathLst>
                <a:path h="872285" w="833337">
                  <a:moveTo>
                    <a:pt x="46265" y="0"/>
                  </a:moveTo>
                  <a:lnTo>
                    <a:pt x="787073" y="0"/>
                  </a:lnTo>
                  <a:cubicBezTo>
                    <a:pt x="799343" y="0"/>
                    <a:pt x="811110" y="4874"/>
                    <a:pt x="819787" y="13551"/>
                  </a:cubicBezTo>
                  <a:cubicBezTo>
                    <a:pt x="828463" y="22227"/>
                    <a:pt x="833337" y="33994"/>
                    <a:pt x="833337" y="46265"/>
                  </a:cubicBezTo>
                  <a:lnTo>
                    <a:pt x="833337" y="826020"/>
                  </a:lnTo>
                  <a:cubicBezTo>
                    <a:pt x="833337" y="851571"/>
                    <a:pt x="812624" y="872285"/>
                    <a:pt x="787073" y="872285"/>
                  </a:cubicBezTo>
                  <a:lnTo>
                    <a:pt x="46265" y="872285"/>
                  </a:lnTo>
                  <a:cubicBezTo>
                    <a:pt x="20713" y="872285"/>
                    <a:pt x="0" y="851571"/>
                    <a:pt x="0" y="826020"/>
                  </a:cubicBezTo>
                  <a:lnTo>
                    <a:pt x="0" y="46265"/>
                  </a:lnTo>
                  <a:cubicBezTo>
                    <a:pt x="0" y="20713"/>
                    <a:pt x="20713" y="0"/>
                    <a:pt x="46265" y="0"/>
                  </a:cubicBezTo>
                  <a:close/>
                </a:path>
              </a:pathLst>
            </a:custGeom>
            <a:blipFill>
              <a:blip r:embed="rId3"/>
              <a:stretch>
                <a:fillRect l="0" t="-18" r="0" b="-18"/>
              </a:stretch>
            </a:blipFill>
            <a:ln cap="rnd">
              <a:noFill/>
              <a:prstDash val="solid"/>
              <a:round/>
            </a:ln>
          </p:spPr>
        </p:sp>
      </p:grpSp>
      <p:grpSp>
        <p:nvGrpSpPr>
          <p:cNvPr name="Group 11" id="11"/>
          <p:cNvGrpSpPr/>
          <p:nvPr/>
        </p:nvGrpSpPr>
        <p:grpSpPr>
          <a:xfrm rot="0">
            <a:off x="9634954" y="5286728"/>
            <a:ext cx="2225471" cy="651714"/>
            <a:chOff x="0" y="0"/>
            <a:chExt cx="586132" cy="171645"/>
          </a:xfrm>
        </p:grpSpPr>
        <p:sp>
          <p:nvSpPr>
            <p:cNvPr name="Freeform 12" id="12"/>
            <p:cNvSpPr/>
            <p:nvPr/>
          </p:nvSpPr>
          <p:spPr>
            <a:xfrm flipH="false" flipV="false" rot="0">
              <a:off x="0" y="0"/>
              <a:ext cx="586132" cy="171645"/>
            </a:xfrm>
            <a:custGeom>
              <a:avLst/>
              <a:gdLst/>
              <a:ahLst/>
              <a:cxnLst/>
              <a:rect r="r" b="b" t="t" l="l"/>
              <a:pathLst>
                <a:path h="171645" w="586132">
                  <a:moveTo>
                    <a:pt x="85822" y="0"/>
                  </a:moveTo>
                  <a:lnTo>
                    <a:pt x="500310" y="0"/>
                  </a:lnTo>
                  <a:cubicBezTo>
                    <a:pt x="547708" y="0"/>
                    <a:pt x="586132" y="38424"/>
                    <a:pt x="586132" y="85822"/>
                  </a:cubicBezTo>
                  <a:lnTo>
                    <a:pt x="586132" y="85822"/>
                  </a:lnTo>
                  <a:cubicBezTo>
                    <a:pt x="586132" y="133221"/>
                    <a:pt x="547708" y="171645"/>
                    <a:pt x="500310" y="171645"/>
                  </a:cubicBezTo>
                  <a:lnTo>
                    <a:pt x="85822" y="171645"/>
                  </a:lnTo>
                  <a:cubicBezTo>
                    <a:pt x="38424" y="171645"/>
                    <a:pt x="0" y="133221"/>
                    <a:pt x="0" y="85822"/>
                  </a:cubicBezTo>
                  <a:lnTo>
                    <a:pt x="0" y="85822"/>
                  </a:lnTo>
                  <a:cubicBezTo>
                    <a:pt x="0" y="38424"/>
                    <a:pt x="38424" y="0"/>
                    <a:pt x="85822" y="0"/>
                  </a:cubicBezTo>
                  <a:close/>
                </a:path>
              </a:pathLst>
            </a:custGeom>
            <a:solidFill>
              <a:srgbClr val="0097B2"/>
            </a:solidFill>
            <a:ln cap="rnd">
              <a:noFill/>
              <a:prstDash val="solid"/>
              <a:round/>
            </a:ln>
          </p:spPr>
        </p:sp>
        <p:sp>
          <p:nvSpPr>
            <p:cNvPr name="TextBox 13" id="13"/>
            <p:cNvSpPr txBox="true"/>
            <p:nvPr/>
          </p:nvSpPr>
          <p:spPr>
            <a:xfrm>
              <a:off x="0" y="9525"/>
              <a:ext cx="586132" cy="162120"/>
            </a:xfrm>
            <a:prstGeom prst="rect">
              <a:avLst/>
            </a:prstGeom>
          </p:spPr>
          <p:txBody>
            <a:bodyPr anchor="ctr" rtlCol="false" tIns="50800" lIns="50800" bIns="50800" rIns="50800"/>
            <a:lstStyle/>
            <a:p>
              <a:pPr algn="ctr" marL="0" indent="0" lvl="0">
                <a:lnSpc>
                  <a:spcPts val="2989"/>
                </a:lnSpc>
              </a:pPr>
            </a:p>
          </p:txBody>
        </p:sp>
      </p:grpSp>
      <p:sp>
        <p:nvSpPr>
          <p:cNvPr name="Freeform 14" id="14"/>
          <p:cNvSpPr/>
          <p:nvPr/>
        </p:nvSpPr>
        <p:spPr>
          <a:xfrm flipH="false" flipV="false" rot="0">
            <a:off x="9753008" y="6243199"/>
            <a:ext cx="348001" cy="403301"/>
          </a:xfrm>
          <a:custGeom>
            <a:avLst/>
            <a:gdLst/>
            <a:ahLst/>
            <a:cxnLst/>
            <a:rect r="r" b="b" t="t" l="l"/>
            <a:pathLst>
              <a:path h="403301" w="348001">
                <a:moveTo>
                  <a:pt x="0" y="0"/>
                </a:moveTo>
                <a:lnTo>
                  <a:pt x="348001" y="0"/>
                </a:lnTo>
                <a:lnTo>
                  <a:pt x="348001" y="403301"/>
                </a:lnTo>
                <a:lnTo>
                  <a:pt x="0" y="40330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false" flipV="false" rot="0">
            <a:off x="13113827" y="6265735"/>
            <a:ext cx="368273" cy="358229"/>
          </a:xfrm>
          <a:custGeom>
            <a:avLst/>
            <a:gdLst/>
            <a:ahLst/>
            <a:cxnLst/>
            <a:rect r="r" b="b" t="t" l="l"/>
            <a:pathLst>
              <a:path h="358229" w="368273">
                <a:moveTo>
                  <a:pt x="0" y="0"/>
                </a:moveTo>
                <a:lnTo>
                  <a:pt x="368273" y="0"/>
                </a:lnTo>
                <a:lnTo>
                  <a:pt x="368273" y="358229"/>
                </a:lnTo>
                <a:lnTo>
                  <a:pt x="0" y="35822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false" flipV="false" rot="-3724402">
            <a:off x="8693612" y="7900658"/>
            <a:ext cx="1058253" cy="1033240"/>
          </a:xfrm>
          <a:custGeom>
            <a:avLst/>
            <a:gdLst/>
            <a:ahLst/>
            <a:cxnLst/>
            <a:rect r="r" b="b" t="t" l="l"/>
            <a:pathLst>
              <a:path h="1033240" w="1058253">
                <a:moveTo>
                  <a:pt x="0" y="0"/>
                </a:moveTo>
                <a:lnTo>
                  <a:pt x="1058253" y="0"/>
                </a:lnTo>
                <a:lnTo>
                  <a:pt x="1058253" y="1033240"/>
                </a:lnTo>
                <a:lnTo>
                  <a:pt x="0" y="103324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7" id="17"/>
          <p:cNvSpPr/>
          <p:nvPr/>
        </p:nvSpPr>
        <p:spPr>
          <a:xfrm flipH="false" flipV="false" rot="0">
            <a:off x="15464677" y="7925425"/>
            <a:ext cx="1794623" cy="1752205"/>
          </a:xfrm>
          <a:custGeom>
            <a:avLst/>
            <a:gdLst/>
            <a:ahLst/>
            <a:cxnLst/>
            <a:rect r="r" b="b" t="t" l="l"/>
            <a:pathLst>
              <a:path h="1752205" w="1794623">
                <a:moveTo>
                  <a:pt x="0" y="0"/>
                </a:moveTo>
                <a:lnTo>
                  <a:pt x="1794623" y="0"/>
                </a:lnTo>
                <a:lnTo>
                  <a:pt x="1794623" y="1752205"/>
                </a:lnTo>
                <a:lnTo>
                  <a:pt x="0" y="175220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8" id="18"/>
          <p:cNvSpPr/>
          <p:nvPr/>
        </p:nvSpPr>
        <p:spPr>
          <a:xfrm flipH="false" flipV="false" rot="0">
            <a:off x="0" y="42941"/>
            <a:ext cx="1403388" cy="588986"/>
          </a:xfrm>
          <a:custGeom>
            <a:avLst/>
            <a:gdLst/>
            <a:ahLst/>
            <a:cxnLst/>
            <a:rect r="r" b="b" t="t" l="l"/>
            <a:pathLst>
              <a:path h="588986" w="1403388">
                <a:moveTo>
                  <a:pt x="0" y="0"/>
                </a:moveTo>
                <a:lnTo>
                  <a:pt x="1403388" y="0"/>
                </a:lnTo>
                <a:lnTo>
                  <a:pt x="1403388" y="588986"/>
                </a:lnTo>
                <a:lnTo>
                  <a:pt x="0" y="588986"/>
                </a:lnTo>
                <a:lnTo>
                  <a:pt x="0" y="0"/>
                </a:lnTo>
                <a:close/>
              </a:path>
            </a:pathLst>
          </a:custGeom>
          <a:blipFill>
            <a:blip r:embed="rId12"/>
            <a:stretch>
              <a:fillRect l="0" t="0" r="0" b="0"/>
            </a:stretch>
          </a:blipFill>
        </p:spPr>
      </p:sp>
      <p:sp>
        <p:nvSpPr>
          <p:cNvPr name="TextBox 19" id="19"/>
          <p:cNvSpPr txBox="true"/>
          <p:nvPr/>
        </p:nvSpPr>
        <p:spPr>
          <a:xfrm rot="0">
            <a:off x="9634954" y="2916816"/>
            <a:ext cx="5502631" cy="2105025"/>
          </a:xfrm>
          <a:prstGeom prst="rect">
            <a:avLst/>
          </a:prstGeom>
        </p:spPr>
        <p:txBody>
          <a:bodyPr anchor="t" rtlCol="false" tIns="0" lIns="0" bIns="0" rIns="0">
            <a:spAutoFit/>
          </a:bodyPr>
          <a:lstStyle/>
          <a:p>
            <a:pPr algn="just" marL="0" indent="0" lvl="0">
              <a:lnSpc>
                <a:spcPts val="5420"/>
              </a:lnSpc>
              <a:spcBef>
                <a:spcPct val="0"/>
              </a:spcBef>
            </a:pPr>
            <a:r>
              <a:rPr lang="en-US" b="true" sz="4517" strike="noStrike" u="none">
                <a:solidFill>
                  <a:srgbClr val="000000"/>
                </a:solidFill>
                <a:latin typeface="Poppins Bold"/>
                <a:ea typeface="Poppins Bold"/>
                <a:cs typeface="Poppins Bold"/>
                <a:sym typeface="Poppins Bold"/>
              </a:rPr>
              <a:t>Thank You</a:t>
            </a:r>
          </a:p>
          <a:p>
            <a:pPr algn="just" marL="0" indent="0" lvl="0">
              <a:lnSpc>
                <a:spcPts val="5420"/>
              </a:lnSpc>
              <a:spcBef>
                <a:spcPct val="0"/>
              </a:spcBef>
            </a:pPr>
            <a:r>
              <a:rPr lang="en-US" b="true" sz="4517" strike="noStrike" u="none">
                <a:solidFill>
                  <a:srgbClr val="000000"/>
                </a:solidFill>
                <a:latin typeface="Poppins Bold"/>
                <a:ea typeface="Poppins Bold"/>
                <a:cs typeface="Poppins Bold"/>
                <a:sym typeface="Poppins Bold"/>
              </a:rPr>
              <a:t>For Your</a:t>
            </a:r>
          </a:p>
          <a:p>
            <a:pPr algn="just" marL="0" indent="0" lvl="0">
              <a:lnSpc>
                <a:spcPts val="5420"/>
              </a:lnSpc>
              <a:spcBef>
                <a:spcPct val="0"/>
              </a:spcBef>
            </a:pPr>
            <a:r>
              <a:rPr lang="en-US" b="true" sz="4517" strike="noStrike" u="none">
                <a:solidFill>
                  <a:srgbClr val="000000"/>
                </a:solidFill>
                <a:latin typeface="Poppins Bold"/>
                <a:ea typeface="Poppins Bold"/>
                <a:cs typeface="Poppins Bold"/>
                <a:sym typeface="Poppins Bold"/>
              </a:rPr>
              <a:t>Attention!</a:t>
            </a:r>
          </a:p>
        </p:txBody>
      </p:sp>
      <p:sp>
        <p:nvSpPr>
          <p:cNvPr name="TextBox 20" id="20"/>
          <p:cNvSpPr txBox="true"/>
          <p:nvPr/>
        </p:nvSpPr>
        <p:spPr>
          <a:xfrm rot="0">
            <a:off x="10292904" y="6916705"/>
            <a:ext cx="3189196" cy="283845"/>
          </a:xfrm>
          <a:prstGeom prst="rect">
            <a:avLst/>
          </a:prstGeom>
        </p:spPr>
        <p:txBody>
          <a:bodyPr anchor="t" rtlCol="false" tIns="0" lIns="0" bIns="0" rIns="0">
            <a:spAutoFit/>
          </a:bodyPr>
          <a:lstStyle/>
          <a:p>
            <a:pPr algn="l" marL="0" indent="0" lvl="0">
              <a:lnSpc>
                <a:spcPts val="2204"/>
              </a:lnSpc>
              <a:spcBef>
                <a:spcPct val="0"/>
              </a:spcBef>
            </a:pPr>
            <a:r>
              <a:rPr lang="en-US" b="true" sz="1575" u="sng">
                <a:solidFill>
                  <a:srgbClr val="000000"/>
                </a:solidFill>
                <a:latin typeface="Poppins Medium"/>
                <a:ea typeface="Poppins Medium"/>
                <a:cs typeface="Poppins Medium"/>
                <a:sym typeface="Poppins Medium"/>
                <a:hlinkClick r:id="rId13" tooltip="https://www.airflypolicy.com"/>
              </a:rPr>
              <a:t>https://www.airflypolicy.com/</a:t>
            </a:r>
          </a:p>
        </p:txBody>
      </p:sp>
      <p:sp>
        <p:nvSpPr>
          <p:cNvPr name="TextBox 21" id="21"/>
          <p:cNvSpPr txBox="true"/>
          <p:nvPr/>
        </p:nvSpPr>
        <p:spPr>
          <a:xfrm rot="0">
            <a:off x="10292904" y="6218110"/>
            <a:ext cx="2496651" cy="283845"/>
          </a:xfrm>
          <a:prstGeom prst="rect">
            <a:avLst/>
          </a:prstGeom>
        </p:spPr>
        <p:txBody>
          <a:bodyPr anchor="t" rtlCol="false" tIns="0" lIns="0" bIns="0" rIns="0">
            <a:spAutoFit/>
          </a:bodyPr>
          <a:lstStyle/>
          <a:p>
            <a:pPr algn="l" marL="0" indent="0" lvl="0">
              <a:lnSpc>
                <a:spcPts val="2204"/>
              </a:lnSpc>
              <a:spcBef>
                <a:spcPct val="0"/>
              </a:spcBef>
            </a:pPr>
            <a:r>
              <a:rPr lang="en-US" b="true" sz="1575">
                <a:solidFill>
                  <a:srgbClr val="000000"/>
                </a:solidFill>
                <a:latin typeface="Poppins Medium"/>
                <a:ea typeface="Poppins Medium"/>
                <a:cs typeface="Poppins Medium"/>
                <a:sym typeface="Poppins Medium"/>
              </a:rPr>
              <a:t> </a:t>
            </a:r>
            <a:r>
              <a:rPr lang="en-US" b="true" sz="1575" strike="noStrike" u="none">
                <a:solidFill>
                  <a:srgbClr val="000000"/>
                </a:solidFill>
                <a:latin typeface="Poppins Medium"/>
                <a:ea typeface="Poppins Medium"/>
                <a:cs typeface="Poppins Medium"/>
                <a:sym typeface="Poppins Medium"/>
              </a:rPr>
              <a:t>+1-8</a:t>
            </a:r>
            <a:r>
              <a:rPr lang="en-US" b="true" sz="1575" strike="noStrike" u="none">
                <a:solidFill>
                  <a:srgbClr val="000000"/>
                </a:solidFill>
                <a:latin typeface="Poppins Medium"/>
                <a:ea typeface="Poppins Medium"/>
                <a:cs typeface="Poppins Medium"/>
                <a:sym typeface="Poppins Medium"/>
              </a:rPr>
              <a:t>88-212-</a:t>
            </a:r>
            <a:r>
              <a:rPr lang="en-US" b="true" sz="1575" strike="noStrike" u="none">
                <a:solidFill>
                  <a:srgbClr val="000000"/>
                </a:solidFill>
                <a:latin typeface="Poppins Medium"/>
                <a:ea typeface="Poppins Medium"/>
                <a:cs typeface="Poppins Medium"/>
                <a:sym typeface="Poppins Medium"/>
              </a:rPr>
              <a:t>0</a:t>
            </a:r>
            <a:r>
              <a:rPr lang="en-US" b="true" sz="1575" strike="noStrike" u="none">
                <a:solidFill>
                  <a:srgbClr val="000000"/>
                </a:solidFill>
                <a:latin typeface="Poppins Medium"/>
                <a:ea typeface="Poppins Medium"/>
                <a:cs typeface="Poppins Medium"/>
                <a:sym typeface="Poppins Medium"/>
              </a:rPr>
              <a:t>8</a:t>
            </a:r>
            <a:r>
              <a:rPr lang="en-US" b="true" sz="1575" strike="noStrike" u="none">
                <a:solidFill>
                  <a:srgbClr val="000000"/>
                </a:solidFill>
                <a:latin typeface="Poppins Medium"/>
                <a:ea typeface="Poppins Medium"/>
                <a:cs typeface="Poppins Medium"/>
                <a:sym typeface="Poppins Medium"/>
              </a:rPr>
              <a:t>0</a:t>
            </a:r>
            <a:r>
              <a:rPr lang="en-US" b="true" sz="1575" strike="noStrike" u="none">
                <a:solidFill>
                  <a:srgbClr val="000000"/>
                </a:solidFill>
                <a:latin typeface="Poppins Medium"/>
                <a:ea typeface="Poppins Medium"/>
                <a:cs typeface="Poppins Medium"/>
                <a:sym typeface="Poppins Medium"/>
              </a:rPr>
              <a:t>9</a:t>
            </a:r>
          </a:p>
        </p:txBody>
      </p:sp>
      <p:sp>
        <p:nvSpPr>
          <p:cNvPr name="TextBox 22" id="22"/>
          <p:cNvSpPr txBox="true"/>
          <p:nvPr/>
        </p:nvSpPr>
        <p:spPr>
          <a:xfrm rot="0">
            <a:off x="13687992" y="6218110"/>
            <a:ext cx="2860714" cy="283845"/>
          </a:xfrm>
          <a:prstGeom prst="rect">
            <a:avLst/>
          </a:prstGeom>
        </p:spPr>
        <p:txBody>
          <a:bodyPr anchor="t" rtlCol="false" tIns="0" lIns="0" bIns="0" rIns="0">
            <a:spAutoFit/>
          </a:bodyPr>
          <a:lstStyle/>
          <a:p>
            <a:pPr algn="l" marL="0" indent="0" lvl="0">
              <a:lnSpc>
                <a:spcPts val="2204"/>
              </a:lnSpc>
              <a:spcBef>
                <a:spcPct val="0"/>
              </a:spcBef>
            </a:pPr>
            <a:r>
              <a:rPr lang="en-US" b="true" sz="1575">
                <a:solidFill>
                  <a:srgbClr val="000000"/>
                </a:solidFill>
                <a:latin typeface="Poppins Medium"/>
                <a:ea typeface="Poppins Medium"/>
                <a:cs typeface="Poppins Medium"/>
                <a:sym typeface="Poppins Medium"/>
              </a:rPr>
              <a:t>New York, United states</a:t>
            </a:r>
          </a:p>
        </p:txBody>
      </p:sp>
      <p:sp>
        <p:nvSpPr>
          <p:cNvPr name="TextBox 23" id="23"/>
          <p:cNvSpPr txBox="true"/>
          <p:nvPr/>
        </p:nvSpPr>
        <p:spPr>
          <a:xfrm rot="0">
            <a:off x="9791108" y="5418592"/>
            <a:ext cx="1913162" cy="387973"/>
          </a:xfrm>
          <a:prstGeom prst="rect">
            <a:avLst/>
          </a:prstGeom>
        </p:spPr>
        <p:txBody>
          <a:bodyPr anchor="t" rtlCol="false" tIns="0" lIns="0" bIns="0" rIns="0">
            <a:spAutoFit/>
          </a:bodyPr>
          <a:lstStyle/>
          <a:p>
            <a:pPr algn="ctr" marL="0" indent="0" lvl="0">
              <a:lnSpc>
                <a:spcPts val="2987"/>
              </a:lnSpc>
            </a:pPr>
            <a:r>
              <a:rPr lang="en-US" b="true" sz="2598" spc="-64">
                <a:solidFill>
                  <a:srgbClr val="FFFFFF"/>
                </a:solidFill>
                <a:latin typeface="Poppins Semi-Bold"/>
                <a:ea typeface="Poppins Semi-Bold"/>
                <a:cs typeface="Poppins Semi-Bold"/>
                <a:sym typeface="Poppins Semi-Bold"/>
              </a:rPr>
              <a:t>Contact Us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DAHO-N9btRU</dc:identifier>
  <dcterms:modified xsi:type="dcterms:W3CDTF">2011-08-01T06:04:30Z</dcterms:modified>
  <cp:revision>1</cp:revision>
  <dc:title>Fine for Smoking on a Plane: Rules &amp; Penalties</dc:title>
</cp:coreProperties>
</file>