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Heebo" panose="020B0604020202020204" charset="-79"/>
      <p:regular r:id="rId13"/>
    </p:embeddedFont>
    <p:embeddedFont>
      <p:font typeface="Heebo Bold" panose="020B0604020202020204" charset="-79"/>
      <p:regular r:id="rId14"/>
    </p:embeddedFont>
    <p:embeddedFont>
      <p:font typeface="Crimson Pro SemiBold" panose="020B0604020202020204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6" d="100"/>
          <a:sy n="116" d="100"/>
        </p:scale>
        <p:origin x="49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4749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-5-5.svg"/><Relationship Id="rId3" Type="http://schemas.openxmlformats.org/officeDocument/2006/relationships/image" Target="../media/image17.jpeg"/><Relationship Id="rId7" Type="http://schemas.openxmlformats.org/officeDocument/2006/relationships/image" Target="../media/image-5-5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-5-3.sv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-5-5.svg"/><Relationship Id="rId3" Type="http://schemas.openxmlformats.org/officeDocument/2006/relationships/image" Target="../media/image8.jpeg"/><Relationship Id="rId7" Type="http://schemas.openxmlformats.org/officeDocument/2006/relationships/image" Target="../media/image-5-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-5-3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568797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NDIS Disability Support in Yennora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667372"/>
            <a:ext cx="4722763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The NDIS is transforming lives across Australia. In Yennora, participants can access support with daily activities, therapies, community engagement, and more — all designed to improve independence and self-esteem.</a:t>
            </a:r>
            <a:endParaRPr lang="en-US" sz="11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5" y="0"/>
            <a:ext cx="1612734" cy="161273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89942"/>
            <a:ext cx="4722763" cy="4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0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Choosing the Right NDIS Provider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496119" y="1092101"/>
            <a:ext cx="4722763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Don't settle on the first provider you meet. Compare a few and choose who feels right.</a:t>
            </a:r>
            <a:endParaRPr lang="en-US" sz="10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96119" y="1644179"/>
            <a:ext cx="4722763" cy="78276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00460" y="1791370"/>
            <a:ext cx="4371231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Reliability &amp; Experience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00460" y="2073771"/>
            <a:ext cx="4371231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Prioritize agencies with a proven track record in disability support.</a:t>
            </a:r>
            <a:endParaRPr lang="en-US" sz="10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96119" y="2551509"/>
            <a:ext cx="4722763" cy="98874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00460" y="2698700"/>
            <a:ext cx="4371231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Clear Communication</a:t>
            </a:r>
            <a:endParaRPr lang="en-US" sz="1300" dirty="0"/>
          </a:p>
        </p:txBody>
      </p:sp>
      <p:sp>
        <p:nvSpPr>
          <p:cNvPr id="10" name="Text 5"/>
          <p:cNvSpPr/>
          <p:nvPr/>
        </p:nvSpPr>
        <p:spPr>
          <a:xfrm>
            <a:off x="700460" y="2981102"/>
            <a:ext cx="4371231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Notice how they listen to your needs and whether they follow through on promises.</a:t>
            </a:r>
            <a:endParaRPr lang="en-US" sz="10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96119" y="3664818"/>
            <a:ext cx="4722763" cy="98874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00460" y="3812009"/>
            <a:ext cx="4371231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Ask Questions</a:t>
            </a:r>
            <a:endParaRPr lang="en-US" sz="1300" dirty="0"/>
          </a:p>
        </p:txBody>
      </p:sp>
      <p:sp>
        <p:nvSpPr>
          <p:cNvPr id="13" name="Text 7"/>
          <p:cNvSpPr/>
          <p:nvPr/>
        </p:nvSpPr>
        <p:spPr>
          <a:xfrm>
            <a:off x="700460" y="4094411"/>
            <a:ext cx="4371231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Chat with multiple providers, ask your questions, and see who truly understands your expectations.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601340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What Is NDIS Disability Support?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1699915"/>
            <a:ext cx="472276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NDIS support means funded services tailored to each individual. There is no one-size-fits-all plan — your needs and goals are the focus. A reliable </a:t>
            </a:r>
            <a:r>
              <a:rPr lang="en-US" sz="1100" b="1" dirty="0">
                <a:solidFill>
                  <a:srgbClr val="4C4C4D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NDIS provider in Yennora</a:t>
            </a: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helps design the right plan for you.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496119" y="2539826"/>
            <a:ext cx="2290465" cy="1043657"/>
          </a:xfrm>
          <a:prstGeom prst="roundRect">
            <a:avLst>
              <a:gd name="adj" fmla="val 2038"/>
            </a:avLst>
          </a:prstGeom>
          <a:solidFill>
            <a:srgbClr val="F2EEEE"/>
          </a:solidFill>
          <a:ln/>
        </p:spPr>
      </p:sp>
      <p:sp>
        <p:nvSpPr>
          <p:cNvPr id="6" name="Text 3"/>
          <p:cNvSpPr/>
          <p:nvPr/>
        </p:nvSpPr>
        <p:spPr>
          <a:xfrm>
            <a:off x="637877" y="2681585"/>
            <a:ext cx="20069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Personalized Plans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37877" y="2988097"/>
            <a:ext cx="200694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Support is built around your unique needs and expectations.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2928342" y="2539826"/>
            <a:ext cx="2290539" cy="1043657"/>
          </a:xfrm>
          <a:prstGeom prst="roundRect">
            <a:avLst>
              <a:gd name="adj" fmla="val 2038"/>
            </a:avLst>
          </a:prstGeom>
          <a:solidFill>
            <a:srgbClr val="F2EEEE"/>
          </a:solidFill>
          <a:ln/>
        </p:spPr>
      </p:sp>
      <p:sp>
        <p:nvSpPr>
          <p:cNvPr id="9" name="Text 6"/>
          <p:cNvSpPr/>
          <p:nvPr/>
        </p:nvSpPr>
        <p:spPr>
          <a:xfrm>
            <a:off x="3070101" y="2681585"/>
            <a:ext cx="2007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More Independence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3070101" y="2988097"/>
            <a:ext cx="20070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Learn to live more confidently and independently.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96119" y="3725242"/>
            <a:ext cx="4722763" cy="816843"/>
          </a:xfrm>
          <a:prstGeom prst="roundRect">
            <a:avLst>
              <a:gd name="adj" fmla="val 2603"/>
            </a:avLst>
          </a:prstGeom>
          <a:solidFill>
            <a:srgbClr val="F2EEEE"/>
          </a:solidFill>
          <a:ln/>
        </p:spPr>
      </p:sp>
      <p:sp>
        <p:nvSpPr>
          <p:cNvPr id="12" name="Text 9"/>
          <p:cNvSpPr/>
          <p:nvPr/>
        </p:nvSpPr>
        <p:spPr>
          <a:xfrm>
            <a:off x="637877" y="3867001"/>
            <a:ext cx="443924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Trusted Providers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37877" y="4173513"/>
            <a:ext cx="44392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Choose a reliable NDIS provider to guide your journey.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60562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Support Services Available in Yennora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887066"/>
            <a:ext cx="1507480" cy="93166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995910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Daily Living Support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96119" y="3302422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Personal care, meals, medications, housework, and laundry — helping you manage everyday life safely.</a:t>
            </a:r>
            <a:endParaRPr lang="en-US" sz="11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2433" y="1887066"/>
            <a:ext cx="1507480" cy="93166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2433" y="2995910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Community Engagement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272433" y="3302422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Access to local activities, social groups, parks, sports, and classes to stay active and build friendships.</a:t>
            </a:r>
            <a:endParaRPr lang="en-US" sz="11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8747" y="1887066"/>
            <a:ext cx="1507480" cy="93166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48747" y="2995910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Life Skills Development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6048747" y="3302422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Build skills in budgeting, travel, communication, and job preparation — for lasting growth.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23652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Therapy, Allied Health &amp; Supported Living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450330"/>
            <a:ext cx="5177582" cy="289827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24339" y="1320998"/>
            <a:ext cx="26282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Allied Health Services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6024339" y="1684213"/>
            <a:ext cx="262823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Access experienced physiotherapists, occupational therapists, speech therapists, and psychologists through trusted NDIS agencies.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6024339" y="2786360"/>
            <a:ext cx="2628230" cy="19050"/>
          </a:xfrm>
          <a:prstGeom prst="roundRect">
            <a:avLst>
              <a:gd name="adj" fmla="val 50000"/>
            </a:avLst>
          </a:prstGeom>
          <a:solidFill>
            <a:srgbClr val="4C4C4D">
              <a:alpha val="5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024339" y="3000301"/>
            <a:ext cx="2628230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Supported Independent Living (SIL)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024339" y="3584972"/>
            <a:ext cx="262823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Live in your own home or share with others, with staff support for care, cooking, chores, medications, and skill-building — tailored to your plan.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89942"/>
            <a:ext cx="4722763" cy="4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0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Choosing the Right NDIS Provider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3925119" y="1092101"/>
            <a:ext cx="4722763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Don't settle on the first provider you meet. Compare a few and choose who feels right.</a:t>
            </a:r>
            <a:endParaRPr lang="en-US" sz="10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925119" y="1644179"/>
            <a:ext cx="4722763" cy="78276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129460" y="1791370"/>
            <a:ext cx="4371231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Reliability &amp; Experience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4129460" y="2073771"/>
            <a:ext cx="4371231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Prioritize agencies with a proven track record in disability support.</a:t>
            </a:r>
            <a:endParaRPr lang="en-US" sz="10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925119" y="2551509"/>
            <a:ext cx="4722763" cy="98874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129460" y="2698700"/>
            <a:ext cx="4371231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Clear Communication</a:t>
            </a:r>
            <a:endParaRPr lang="en-US" sz="1300" dirty="0"/>
          </a:p>
        </p:txBody>
      </p:sp>
      <p:sp>
        <p:nvSpPr>
          <p:cNvPr id="10" name="Text 5"/>
          <p:cNvSpPr/>
          <p:nvPr/>
        </p:nvSpPr>
        <p:spPr>
          <a:xfrm>
            <a:off x="4129460" y="2981102"/>
            <a:ext cx="4371231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Notice how they listen to your needs and whether they follow through on promises.</a:t>
            </a:r>
            <a:endParaRPr lang="en-US" sz="10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925119" y="3664818"/>
            <a:ext cx="4722763" cy="98874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4129460" y="3812009"/>
            <a:ext cx="4371231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Ask Questions</a:t>
            </a:r>
            <a:endParaRPr lang="en-US" sz="1300" dirty="0"/>
          </a:p>
        </p:txBody>
      </p:sp>
      <p:sp>
        <p:nvSpPr>
          <p:cNvPr id="13" name="Text 7"/>
          <p:cNvSpPr/>
          <p:nvPr/>
        </p:nvSpPr>
        <p:spPr>
          <a:xfrm>
            <a:off x="4129460" y="4094411"/>
            <a:ext cx="4371231" cy="4119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Chat with multiple providers, ask your questions, and see who truly understands your expectations.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568797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NDIS Disability Support in Yennora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2667372"/>
            <a:ext cx="4722763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The NDIS is transforming lives across Australia. In Yennora, participants can access support with daily activities, therapies, community engagement, and more — all designed to improve independence and self-esteem.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601340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What Is NDIS Disability Support?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1699915"/>
            <a:ext cx="472276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NDIS support means funded services tailored to each individual. There is no one-size-fits-all plan — your needs and goals are the focus. A reliable </a:t>
            </a:r>
            <a:r>
              <a:rPr lang="en-US" sz="1100" b="1" dirty="0">
                <a:solidFill>
                  <a:srgbClr val="4C4C4D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NDIS provider in Yennora</a:t>
            </a: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helps design the right plan for you.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496119" y="2539826"/>
            <a:ext cx="2290465" cy="1043657"/>
          </a:xfrm>
          <a:prstGeom prst="roundRect">
            <a:avLst>
              <a:gd name="adj" fmla="val 2038"/>
            </a:avLst>
          </a:prstGeom>
          <a:solidFill>
            <a:srgbClr val="F2EEEE"/>
          </a:solidFill>
          <a:ln/>
        </p:spPr>
      </p:sp>
      <p:sp>
        <p:nvSpPr>
          <p:cNvPr id="6" name="Text 3"/>
          <p:cNvSpPr/>
          <p:nvPr/>
        </p:nvSpPr>
        <p:spPr>
          <a:xfrm>
            <a:off x="637877" y="2681585"/>
            <a:ext cx="20069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Personalized Plans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37877" y="2988097"/>
            <a:ext cx="200694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Support is built around your unique needs and expectations.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2928342" y="2539826"/>
            <a:ext cx="2290539" cy="1043657"/>
          </a:xfrm>
          <a:prstGeom prst="roundRect">
            <a:avLst>
              <a:gd name="adj" fmla="val 2038"/>
            </a:avLst>
          </a:prstGeom>
          <a:solidFill>
            <a:srgbClr val="F2EEEE"/>
          </a:solidFill>
          <a:ln/>
        </p:spPr>
      </p:sp>
      <p:sp>
        <p:nvSpPr>
          <p:cNvPr id="9" name="Text 6"/>
          <p:cNvSpPr/>
          <p:nvPr/>
        </p:nvSpPr>
        <p:spPr>
          <a:xfrm>
            <a:off x="3070101" y="2681585"/>
            <a:ext cx="2007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More Independence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3070101" y="2988097"/>
            <a:ext cx="20070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Learn to live more confidently and independently.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96119" y="3725242"/>
            <a:ext cx="4722763" cy="816843"/>
          </a:xfrm>
          <a:prstGeom prst="roundRect">
            <a:avLst>
              <a:gd name="adj" fmla="val 2603"/>
            </a:avLst>
          </a:prstGeom>
          <a:solidFill>
            <a:srgbClr val="F2EEEE"/>
          </a:solidFill>
          <a:ln/>
        </p:spPr>
      </p:sp>
      <p:sp>
        <p:nvSpPr>
          <p:cNvPr id="12" name="Text 9"/>
          <p:cNvSpPr/>
          <p:nvPr/>
        </p:nvSpPr>
        <p:spPr>
          <a:xfrm>
            <a:off x="637877" y="3867001"/>
            <a:ext cx="443924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Trusted Providers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37877" y="4173513"/>
            <a:ext cx="44392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Choose a reliable NDIS provider to guide your journey.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60562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Support Services Available in Yennora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887066"/>
            <a:ext cx="1507480" cy="93166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995910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Daily Living Support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96119" y="3302422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Personal care, meals, medications, housework, and laundry — helping you manage everyday life safely.</a:t>
            </a:r>
            <a:endParaRPr lang="en-US" sz="11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2433" y="1887066"/>
            <a:ext cx="1507480" cy="93166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2433" y="2995910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Community Engagement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272433" y="3302422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Access to local activities, social groups, parks, sports, and classes to stay active and build friendships.</a:t>
            </a:r>
            <a:endParaRPr lang="en-US" sz="11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8747" y="1887066"/>
            <a:ext cx="1507480" cy="93166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48747" y="2995910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4C4C4D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Life Skills Development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6048747" y="3302422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Build skills in budgeting, travel, communication, and job preparation — for lasting growth.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23652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Therapy, Allied Health &amp; Supported Living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443335"/>
            <a:ext cx="5177582" cy="291234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24339" y="1320998"/>
            <a:ext cx="26282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Allied Health Services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6024339" y="1684213"/>
            <a:ext cx="262823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Access experienced physiotherapists, occupational therapists, speech therapists, and psychologists through trusted NDIS agencies.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6024339" y="2786360"/>
            <a:ext cx="2628230" cy="19050"/>
          </a:xfrm>
          <a:prstGeom prst="roundRect">
            <a:avLst>
              <a:gd name="adj" fmla="val 50000"/>
            </a:avLst>
          </a:prstGeom>
          <a:solidFill>
            <a:srgbClr val="4C4C4D">
              <a:alpha val="5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024339" y="3000301"/>
            <a:ext cx="2628230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52D47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Supported Independent Living (SIL)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024339" y="3584972"/>
            <a:ext cx="262823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4C4C4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Live in your own home or share with others, with staff support for care, cooking, chores, medications, and skill-building — tailored to your plan.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658</Words>
  <Application>Microsoft Office PowerPoint</Application>
  <PresentationFormat>On-screen Show (16:9)</PresentationFormat>
  <Paragraphs>70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Heebo</vt:lpstr>
      <vt:lpstr>Arial</vt:lpstr>
      <vt:lpstr>Heebo Bold</vt:lpstr>
      <vt:lpstr>Crimson Pro SemiBold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ADMIN</dc:creator>
  <cp:lastModifiedBy>Microsoft account</cp:lastModifiedBy>
  <cp:revision>3</cp:revision>
  <dcterms:created xsi:type="dcterms:W3CDTF">2026-07-28T09:16:14Z</dcterms:created>
  <dcterms:modified xsi:type="dcterms:W3CDTF">2026-07-28T09:22:09Z</dcterms:modified>
</cp:coreProperties>
</file>