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Agrandir Bold" panose="020B0604020202020204" charset="0"/>
      <p:regular r:id="rId11"/>
    </p:embeddedFont>
    <p:embeddedFont>
      <p:font typeface="Heading Now 71-78" panose="020B0604020202020204" charset="0"/>
      <p:regular r:id="rId12"/>
    </p:embeddedFont>
    <p:embeddedFont>
      <p:font typeface="TT Firs Neue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87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assionoutcallmassage.com/prostate-massage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assionoutcallmassage.com/prostate-massage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508087" y="1618177"/>
            <a:ext cx="7605101" cy="8123787"/>
            <a:chOff x="0" y="0"/>
            <a:chExt cx="1124862" cy="120158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24862" cy="1201581"/>
            </a:xfrm>
            <a:custGeom>
              <a:avLst/>
              <a:gdLst/>
              <a:ahLst/>
              <a:cxnLst/>
              <a:rect l="l" t="t" r="r" b="b"/>
              <a:pathLst>
                <a:path w="1124862" h="1201581">
                  <a:moveTo>
                    <a:pt x="0" y="0"/>
                  </a:moveTo>
                  <a:lnTo>
                    <a:pt x="1124862" y="0"/>
                  </a:lnTo>
                  <a:lnTo>
                    <a:pt x="1124862" y="1201581"/>
                  </a:lnTo>
                  <a:lnTo>
                    <a:pt x="0" y="1201581"/>
                  </a:lnTo>
                  <a:close/>
                </a:path>
              </a:pathLst>
            </a:custGeom>
            <a:blipFill>
              <a:blip r:embed="rId2"/>
              <a:stretch>
                <a:fillRect l="-60212" r="-26893"/>
              </a:stretch>
            </a:blip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Freeform 4"/>
          <p:cNvSpPr/>
          <p:nvPr/>
        </p:nvSpPr>
        <p:spPr>
          <a:xfrm>
            <a:off x="818259" y="439223"/>
            <a:ext cx="2915541" cy="894277"/>
          </a:xfrm>
          <a:custGeom>
            <a:avLst/>
            <a:gdLst/>
            <a:ahLst/>
            <a:cxnLst/>
            <a:rect l="l" t="t" r="r" b="b"/>
            <a:pathLst>
              <a:path w="3518997" h="1178953">
                <a:moveTo>
                  <a:pt x="0" y="0"/>
                </a:moveTo>
                <a:lnTo>
                  <a:pt x="3518997" y="0"/>
                </a:lnTo>
                <a:lnTo>
                  <a:pt x="3518997" y="1178954"/>
                </a:lnTo>
                <a:lnTo>
                  <a:pt x="0" y="11789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664567" y="2076639"/>
            <a:ext cx="9319785" cy="7181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076"/>
              </a:lnSpc>
            </a:pPr>
            <a:r>
              <a:rPr lang="en-US" sz="9076" b="1">
                <a:solidFill>
                  <a:srgbClr val="000000"/>
                </a:solidFill>
                <a:latin typeface="Agrandir Bold"/>
                <a:ea typeface="Agrandir Bold"/>
                <a:cs typeface="Agrandir Bold"/>
                <a:sym typeface="Agrandir Bold"/>
              </a:rPr>
              <a:t>Prostate Massage Singapore: A Modern Guide to Men’s Health and Wellness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46156" y="952500"/>
            <a:ext cx="16013715" cy="87749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904"/>
              </a:lnSpc>
            </a:pPr>
            <a:r>
              <a:rPr lang="en-US" sz="3503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Let’s be honest for a second. Most men happily service their car before checking their own health. Strange priorities sometimes, right?</a:t>
            </a:r>
          </a:p>
          <a:p>
            <a:pPr marL="0" lvl="0" indent="0" algn="l">
              <a:lnSpc>
                <a:spcPts val="4904"/>
              </a:lnSpc>
            </a:pPr>
            <a:r>
              <a:rPr lang="en-US" sz="3503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Men’s wellness usually gets ignored until discomfort appears. Then suddenly everyone starts searching symptoms online at 2am like nervous detectives.</a:t>
            </a:r>
          </a:p>
          <a:p>
            <a:pPr marL="0" lvl="0" indent="0" algn="l">
              <a:lnSpc>
                <a:spcPts val="4904"/>
              </a:lnSpc>
            </a:pPr>
            <a:endParaRPr lang="en-US" sz="3503" dirty="0">
              <a:solidFill>
                <a:srgbClr val="231F20"/>
              </a:solidFill>
              <a:latin typeface="TT Firs Neue"/>
              <a:ea typeface="TT Firs Neue"/>
              <a:cs typeface="TT Firs Neue"/>
              <a:sym typeface="TT Firs Neue"/>
            </a:endParaRPr>
          </a:p>
          <a:p>
            <a:pPr marL="0" lvl="0" indent="0" algn="l">
              <a:lnSpc>
                <a:spcPts val="4904"/>
              </a:lnSpc>
            </a:pPr>
            <a:r>
              <a:rPr lang="en-US" sz="3503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That’s partly why conversations around </a:t>
            </a:r>
            <a:r>
              <a:rPr lang="en-US" sz="3503" b="1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  <a:hlinkClick r:id="rId2"/>
              </a:rPr>
              <a:t>prostate massage in Singapore</a:t>
            </a:r>
            <a:r>
              <a:rPr lang="en-US" sz="3503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 have become more common recently. More men now pay attention to preventive wellness instead of waiting for problems.</a:t>
            </a:r>
          </a:p>
          <a:p>
            <a:pPr marL="0" lvl="0" indent="0" algn="l">
              <a:lnSpc>
                <a:spcPts val="4904"/>
              </a:lnSpc>
            </a:pPr>
            <a:r>
              <a:rPr lang="en-US" sz="3503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And no, this topic does not need awkward silence.</a:t>
            </a:r>
          </a:p>
          <a:p>
            <a:pPr marL="0" lvl="0" indent="0" algn="l">
              <a:lnSpc>
                <a:spcPts val="4904"/>
              </a:lnSpc>
            </a:pPr>
            <a:endParaRPr lang="en-US" sz="3503" dirty="0">
              <a:solidFill>
                <a:srgbClr val="231F20"/>
              </a:solidFill>
              <a:latin typeface="TT Firs Neue"/>
              <a:ea typeface="TT Firs Neue"/>
              <a:cs typeface="TT Firs Neue"/>
              <a:sym typeface="TT Firs Neue"/>
            </a:endParaRPr>
          </a:p>
          <a:p>
            <a:pPr algn="l">
              <a:lnSpc>
                <a:spcPts val="4904"/>
              </a:lnSpc>
            </a:pPr>
            <a:r>
              <a:rPr lang="en-US" sz="3503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Think of it like any other wellness discussion. The goal involves comfort, relaxation, and proper care. Let’s break this down simply without making things weird.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0462" y="622300"/>
            <a:ext cx="15359712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5000" spc="-275">
                <a:solidFill>
                  <a:srgbClr val="231F20"/>
                </a:solidFill>
                <a:latin typeface="Heading Now 71-78"/>
                <a:ea typeface="Heading Now 71-78"/>
                <a:cs typeface="Heading Now 71-78"/>
                <a:sym typeface="Heading Now 71-78"/>
              </a:rPr>
              <a:t>What Is Prostate Massage Actually About?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95776" y="1866900"/>
            <a:ext cx="16045536" cy="5823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The prostate is a small gland inside the male body. It helps support reproductive health.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 prostate massage involves gentle stimulation of this gland for wellness or therapeutic reasons.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That explanation sounds very clinical already. Let’s simplify it.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Some men use this therapy to reduce tension and discomfort. Others explore it as part of broader men’s wellness therapy routines.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The focus usually stays on relaxation, circulation, and overall comfort.</a:t>
            </a:r>
          </a:p>
          <a:p>
            <a:pPr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And honestly, many people only learn about this topic much later in life.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0462" y="622300"/>
            <a:ext cx="15359712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5000" spc="-275">
                <a:solidFill>
                  <a:srgbClr val="231F20"/>
                </a:solidFill>
                <a:latin typeface="Heading Now 71-78"/>
                <a:ea typeface="Heading Now 71-78"/>
                <a:cs typeface="Heading Now 71-78"/>
                <a:sym typeface="Heading Now 71-78"/>
              </a:rPr>
              <a:t>Why More Men Discuss It Today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30462" y="1866900"/>
            <a:ext cx="16045536" cy="5823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Men’s wellness conversations have changed greatly recently.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Years ago, many men avoided health discussions completely. Back pain? Ignore it. Stress? Ignore it harder.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Now people speak more openly about wellness and preventive care.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That shift explains why prostate massage in Singapore receives more attention today. Men increasingly explore therapies that support comfort and relaxation naturally.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And yes, some men initially feel shy discussing this topic.</a:t>
            </a:r>
          </a:p>
          <a:p>
            <a:pPr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Pretty normal reaction, honestly.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0499" y="622300"/>
            <a:ext cx="15359712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5000" spc="-275">
                <a:solidFill>
                  <a:srgbClr val="231F20"/>
                </a:solidFill>
                <a:latin typeface="Heading Now 71-78"/>
                <a:ea typeface="Heading Now 71-78"/>
                <a:cs typeface="Heading Now 71-78"/>
                <a:sym typeface="Heading Now 71-78"/>
              </a:rPr>
              <a:t>What Happens During a Session?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50499" y="1858766"/>
            <a:ext cx="16045536" cy="7121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Most first-timers feel nervous beforehand.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That anxiety usually comes from uncertainty.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 professional session typically focuses on comfort and relaxation first. The environment stays calm and private.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Practitioners usually explain the process clearly before starting. Communication matters greatly here.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Nobody likes surprises during wellness treatments.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Sessions vary depending on the provider and wellness goals. Some treatments focus more on relaxation techniques. Others support broader men’s wellness therapy routines.</a:t>
            </a:r>
          </a:p>
          <a:p>
            <a:pPr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 good session should never feel rushed or uncomfortable.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0499" y="622300"/>
            <a:ext cx="15359712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5000" spc="-275">
                <a:solidFill>
                  <a:srgbClr val="231F20"/>
                </a:solidFill>
                <a:latin typeface="Heading Now 71-78"/>
                <a:ea typeface="Heading Now 71-78"/>
                <a:cs typeface="Heading Now 71-78"/>
                <a:sym typeface="Heading Now 71-78"/>
              </a:rPr>
              <a:t>Why Some Men Try This Therapy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50499" y="1858766"/>
            <a:ext cx="16045536" cy="7121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Different men explore this therapy for different reasons.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Some seek stress relief. Others want relaxation or wellness support.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Several men also include prostate massage in Singapore as part of broader self-care habits.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Common reasons often include: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reducing physical tension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improving relaxation levels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supporting wellness routines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exploring preventive self-care habits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improving body awareness</a:t>
            </a:r>
          </a:p>
          <a:p>
            <a:pPr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Simple reasons. Very human reasons.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0499" y="622300"/>
            <a:ext cx="15359712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5000" spc="-275">
                <a:solidFill>
                  <a:srgbClr val="231F20"/>
                </a:solidFill>
                <a:latin typeface="Heading Now 71-78"/>
                <a:ea typeface="Heading Now 71-78"/>
                <a:cs typeface="Heading Now 71-78"/>
                <a:sym typeface="Heading Now 71-78"/>
              </a:rPr>
              <a:t>The Wellness Side Often Gets Ignored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50499" y="1858766"/>
            <a:ext cx="16045536" cy="6472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Here’s something interesting.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Many men focus heavily on work, deadlines, and responsibilities. Wellness usually lands somewhere near the bottom.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Then stress quietly builds for years.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That’s why therapies connected to relaxation and body care now receive more attention. Modern men’s wellness therapy approaches often focus on preventive habits instead of reactive treatment.</a:t>
            </a:r>
          </a:p>
          <a:p>
            <a:pPr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People finally realise something important. Wellness works better before burnout happens.</a:t>
            </a:r>
          </a:p>
          <a:p>
            <a:pPr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Revolutionary concept, apparently.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0499" y="622300"/>
            <a:ext cx="15359712" cy="784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5000" spc="-275">
                <a:solidFill>
                  <a:srgbClr val="231F20"/>
                </a:solidFill>
                <a:latin typeface="Heading Now 71-78"/>
                <a:ea typeface="Heading Now 71-78"/>
                <a:cs typeface="Heading Now 71-78"/>
                <a:sym typeface="Heading Now 71-78"/>
              </a:rPr>
              <a:t>Choosing the Right Wellness Provider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50499" y="1858766"/>
            <a:ext cx="16045536" cy="77704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Not every provider approaches wellness professionally.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That part matters greatly.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 proper provider should prioritise comfort, hygiene, communication, and professionalism. If anything feels rushed or unclear, trust your instincts immediately.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Good wellness providers usually explain: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the session process clearly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hygiene and safety standards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expected comfort levels</a:t>
            </a:r>
          </a:p>
          <a:p>
            <a:pPr marL="795151" lvl="1" indent="-397576" algn="l">
              <a:lnSpc>
                <a:spcPts val="5156"/>
              </a:lnSpc>
              <a:buFont typeface="Arial"/>
              <a:buChar char="•"/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consultation details beforehand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Clear communication creates trust quickly.</a:t>
            </a:r>
          </a:p>
          <a:p>
            <a:pPr algn="l">
              <a:lnSpc>
                <a:spcPts val="5156"/>
              </a:lnSpc>
            </a:pPr>
            <a:r>
              <a:rPr lang="en-US" sz="3682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And honestly, professionalism matters more than fancy marketing.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50499" y="622300"/>
            <a:ext cx="15359712" cy="1412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5000" spc="-275" dirty="0">
                <a:solidFill>
                  <a:srgbClr val="231F20"/>
                </a:solidFill>
                <a:latin typeface="Heading Now 71-78"/>
                <a:ea typeface="Heading Now 71-78"/>
                <a:cs typeface="Heading Now 71-78"/>
                <a:sym typeface="Heading Now 71-78"/>
              </a:rPr>
              <a:t>Conclusion</a:t>
            </a:r>
          </a:p>
          <a:p>
            <a:pPr algn="l">
              <a:lnSpc>
                <a:spcPts val="5000"/>
              </a:lnSpc>
            </a:pPr>
            <a:endParaRPr lang="en-US" sz="5000" spc="-275" dirty="0">
              <a:solidFill>
                <a:srgbClr val="231F20"/>
              </a:solidFill>
              <a:latin typeface="Heading Now 71-78"/>
              <a:ea typeface="Heading Now 71-78"/>
              <a:cs typeface="Heading Now 71-78"/>
              <a:sym typeface="Heading Now 71-78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50499" y="1858766"/>
            <a:ext cx="16045536" cy="7977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Men’s wellness deserves more attention than it usually receives. Too many people ignore stress, tension, and preventive care until discomfort finally appears. That approach rarely works well long-term.</a:t>
            </a:r>
          </a:p>
          <a:p>
            <a:pPr marL="0" lvl="0" indent="0"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Conversations around </a:t>
            </a:r>
            <a:r>
              <a:rPr lang="en-US" sz="3682" b="1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  <a:hlinkClick r:id="rId2"/>
              </a:rPr>
              <a:t>prostate massage in Singapore</a:t>
            </a: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 continue growing because men now explore wellness more openly. The therapy often focuses on relaxation, comfort, and broader self-care support.</a:t>
            </a:r>
          </a:p>
          <a:p>
            <a:pPr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Professionalism and communication matter greatly when choosing providers. A proper wellness environment should always feel safe, respectful, and comfortable.</a:t>
            </a:r>
          </a:p>
          <a:p>
            <a:pPr algn="l">
              <a:lnSpc>
                <a:spcPts val="5156"/>
              </a:lnSpc>
            </a:pPr>
            <a:r>
              <a:rPr lang="en-US" sz="3682" dirty="0">
                <a:solidFill>
                  <a:srgbClr val="231F20"/>
                </a:solidFill>
                <a:latin typeface="TT Firs Neue"/>
                <a:ea typeface="TT Firs Neue"/>
                <a:cs typeface="TT Firs Neue"/>
                <a:sym typeface="TT Firs Neue"/>
              </a:rPr>
              <a:t>At the end of the day, wellness should not feel awkward or embarrassing. Taking care of your body simply makes sense. And honestly, most men probably deserve better self-care habits anyway.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769</Words>
  <Application>Microsoft Office PowerPoint</Application>
  <PresentationFormat>Custom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TT Firs Neue</vt:lpstr>
      <vt:lpstr>Calibri</vt:lpstr>
      <vt:lpstr>Agrandir Bold</vt:lpstr>
      <vt:lpstr>Heading Now 71-78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Prostate Massage Singapore: A Modern Guide to Men’s Health and Wellness</dc:title>
  <cp:lastModifiedBy>sumit pal</cp:lastModifiedBy>
  <cp:revision>3</cp:revision>
  <dcterms:created xsi:type="dcterms:W3CDTF">2006-08-16T00:00:00Z</dcterms:created>
  <dcterms:modified xsi:type="dcterms:W3CDTF">2026-06-05T10:02:04Z</dcterms:modified>
  <dc:identifier>DAHLsefiPwM</dc:identifier>
</cp:coreProperties>
</file>