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63796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6697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6264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4086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4503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8380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4426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2200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6aeddc9f56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6aeddc9f56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4342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circleofhope.com.au/disability-service-providers-auburn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circleofhope.com.au/ndis-disability-providers-auburn/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postyourarticle.com/trusted-disability-service-providers-in-auburn-offering-expert-ndis-support/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ohs.com.a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circleofhope.com.a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4294" y="1351764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US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Trusted Disability Service Providers in Auburn Offering Expert NDIS </a:t>
            </a:r>
            <a:r>
              <a:rPr lang="en-US" sz="3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</a:t>
            </a:r>
            <a:endParaRPr lang="en-US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496226"/>
            <a:ext cx="8758240" cy="253915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Circle of Hope is among the leading 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Disability Service Providers in Auburn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working closely with the National Disability Insurance Scheme (NDIS) to offer reliable and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personalised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support for people with disabilities. As registered NDIS Disability Providers in Auburn, they focus on helping participants live independently, engage with their community, and achieve their personal goals.</a:t>
            </a:r>
          </a:p>
          <a:p>
            <a:pPr marL="114300" indent="0" algn="l"/>
            <a:endParaRPr lang="en-US" sz="16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/>
            <a:r>
              <a:rPr lang="en-US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Comprehensive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NDIS Services for Every Need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/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/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Circle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Hope offers a comprehensive range of services tailored to meet the individual needs of each participant. These services are flexible and can be tailored to individual requirements:</a:t>
            </a:r>
          </a:p>
          <a:p>
            <a:pPr marL="114300" indent="0" algn="l"/>
            <a:endParaRPr kumimoji="0" lang="en-US" sz="1500" b="1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4294" y="1351764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I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 Care </a:t>
            </a:r>
            <a:r>
              <a:rPr lang="en-IN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Services</a:t>
            </a:r>
            <a:endParaRPr lang="en-US" sz="35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619335"/>
            <a:ext cx="8758240" cy="229293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team at Circle of Hope helps participants with daily tasks and health needs, ensuring comfort, safety, and dignity. Services include:</a:t>
            </a:r>
          </a:p>
          <a:p>
            <a:pPr marL="114300" indent="0" algn="l"/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Assistance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bathing, dressing, and grooming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with mobility and nursing care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to appointments and community activities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Guidance for social participation and therapy sessions</a:t>
            </a:r>
          </a:p>
          <a:p>
            <a:pPr marL="114300" indent="0" algn="l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en-US" sz="15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656" y="496522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83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4294" y="1351764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Domestic Assistance and Household </a:t>
            </a:r>
            <a:r>
              <a:rPr lang="en-U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</a:t>
            </a:r>
            <a:endParaRPr lang="en-US" sz="35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742446"/>
            <a:ext cx="8758240" cy="204671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Maintaining a safe and comfortable home is a crucial aspect of overall well-being. Circle of Hope offers help with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14300" indent="0" algn="l"/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Cleaning and home maintenance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Cooking and meal preparation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Gardening and watering plants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 care and other daily household tasks</a:t>
            </a:r>
          </a:p>
          <a:p>
            <a:pPr marL="114300" indent="0" algn="l"/>
            <a:endParaRPr kumimoji="0" lang="en-US" sz="15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9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4294" y="1351764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I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Community Participation and Social </a:t>
            </a:r>
            <a:r>
              <a:rPr lang="en-IN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Engagement</a:t>
            </a:r>
            <a:endParaRPr lang="en-US" sz="35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865554"/>
            <a:ext cx="8758240" cy="180049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Active involvement in the community improves both physical and mental health. Circle of Hope supports participants to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14300" indent="0" algn="l"/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 local events, social gatherings, and recreational activities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 new people and build friendships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confidence and independence</a:t>
            </a:r>
          </a:p>
          <a:p>
            <a:pPr marL="114300" indent="0" algn="l"/>
            <a:endParaRPr kumimoji="0" lang="en-US" sz="15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3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00013" y="1173170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IN" sz="3600" b="1" dirty="0"/>
              <a:t>Transportation </a:t>
            </a:r>
            <a:r>
              <a:rPr lang="en-IN" sz="3600" b="1" dirty="0" smtClean="0"/>
              <a:t>Assistance</a:t>
            </a:r>
            <a:endParaRPr lang="en-IN" sz="3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965581"/>
            <a:ext cx="8758240" cy="16004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Reliable transport is essential for day-to-day life. Circle of Hope ensures participants can:</a:t>
            </a:r>
          </a:p>
          <a:p>
            <a:pPr marL="114300" indent="0" algn="l"/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Visit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 and healthcare providers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 family gatherings and community programs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Shop and run errands safely</a:t>
            </a:r>
          </a:p>
          <a:p>
            <a:pPr marL="114300" indent="0"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10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00013" y="1173170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IN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Understanding the NDIS </a:t>
            </a:r>
            <a:r>
              <a:rPr lang="en-IN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</a:t>
            </a:r>
            <a:endParaRPr lang="en-IN" sz="3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642413"/>
            <a:ext cx="8758240" cy="224676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participants seeking support from 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NDIS Disability Providers in Auburn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Circle of Hope guides them through the process:</a:t>
            </a:r>
          </a:p>
          <a:p>
            <a:pPr marL="114300" indent="0" algn="l"/>
            <a:endParaRPr lang="en-US" sz="1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Check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Eligibility: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Participants must meet age, residency, and disability requirements.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 with a Planner: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Discuss goals, support needs, and funding options.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 Plan: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Outline goals and services required to achieve them.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Choose a Provider: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Select a registered provider, such as Circle of Hope, to deliver the services.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Maintenance: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Update or adjust plans as needs change over time.</a:t>
            </a:r>
          </a:p>
          <a:p>
            <a:pPr marL="114300" indent="0"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7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2870" y="958858"/>
            <a:ext cx="6815139" cy="1114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 fontAlgn="base"/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Choose Circle of </a:t>
            </a:r>
            <a:r>
              <a:rPr lang="en-U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Hope</a:t>
            </a:r>
            <a:endParaRPr lang="en-IN" sz="3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538" y="417426"/>
            <a:ext cx="537050" cy="371456"/>
          </a:xfrm>
          <a:prstGeom prst="rect">
            <a:avLst/>
          </a:prstGeom>
        </p:spPr>
      </p:pic>
      <p:pic>
        <p:nvPicPr>
          <p:cNvPr id="1026" name="Picture 2" descr="COHS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1920095"/>
            <a:ext cx="8758240" cy="31085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indent="0"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Circle of Hope stands out among 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Disability Service Providers in Auburn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for several reasons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14300" indent="0" algn="l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Trusted and Safe: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Registered with NDIS, following strict quality and safety standards.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Personalised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Support: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Services are tailored to your individual needs and goals.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Experienced Staff: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Trained professionals provide skilled care with compassion.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Comprehensive Services: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Personal care, household support, community programs, and transportation under one roof.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Flexible Approach: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Services can be adapted as your needs change.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Easy Communication: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The team listens attentively, explains concepts clearly, and collaborates closely with participants to ensure their satisfaction.</a:t>
            </a:r>
          </a:p>
          <a:p>
            <a:pPr marL="114300" indent="0" algn="l"/>
            <a:endParaRPr kumimoji="0" lang="en-US" sz="14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/>
            <a:endParaRPr lang="en-US" sz="1400" dirty="0">
              <a:solidFill>
                <a:srgbClr val="50617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/>
            <a:r>
              <a:rPr lang="en-US" sz="1400" dirty="0">
                <a:solidFill>
                  <a:srgbClr val="50617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URL: </a:t>
            </a:r>
            <a:r>
              <a:rPr lang="en-US" sz="1400" dirty="0">
                <a:solidFill>
                  <a:srgbClr val="50617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https://postyourarticle.com/trusted-disability-service-providers-in-auburn-offering-expert-ndis-support</a:t>
            </a:r>
            <a:r>
              <a:rPr lang="en-US" sz="1400" dirty="0" smtClean="0">
                <a:solidFill>
                  <a:srgbClr val="50617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/</a:t>
            </a:r>
            <a:r>
              <a:rPr lang="en-US" sz="1400" dirty="0" smtClean="0">
                <a:solidFill>
                  <a:srgbClr val="50617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rgbClr val="50617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550" y="202357"/>
            <a:ext cx="2357961" cy="155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1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subTitle" idx="1"/>
          </p:nvPr>
        </p:nvSpPr>
        <p:spPr>
          <a:xfrm>
            <a:off x="0" y="1319825"/>
            <a:ext cx="9144000" cy="30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Thank </a:t>
            </a:r>
            <a:r>
              <a:rPr lang="en" sz="3000" b="1" dirty="0" smtClean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You</a:t>
            </a:r>
            <a:endParaRPr sz="400" dirty="0">
              <a:solidFill>
                <a:schemeClr val="dk1"/>
              </a:solidFill>
              <a:highlight>
                <a:schemeClr val="lt1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1000"/>
              </a:spcBef>
            </a:pPr>
            <a:r>
              <a:rPr lang="en" sz="20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Email ID</a:t>
            </a:r>
            <a:r>
              <a:rPr lang="en" sz="2000" b="1" dirty="0" smtClean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: </a:t>
            </a:r>
            <a:r>
              <a:rPr lang="en-IN" sz="2000" dirty="0" smtClean="0">
                <a:hlinkClick r:id="rId3"/>
              </a:rPr>
              <a:t>info@cohs.com.au</a:t>
            </a:r>
            <a:r>
              <a:rPr lang="en-IN" sz="2000" dirty="0" smtClean="0"/>
              <a:t> </a:t>
            </a:r>
          </a:p>
          <a:p>
            <a:pPr marL="0" lvl="0" indent="0">
              <a:lnSpc>
                <a:spcPct val="90000"/>
              </a:lnSpc>
              <a:spcBef>
                <a:spcPts val="1000"/>
              </a:spcBef>
            </a:pPr>
            <a:r>
              <a:rPr lang="en" sz="2000" b="1" dirty="0" smtClean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Website: </a:t>
            </a:r>
            <a:r>
              <a:rPr lang="en-IN" sz="2000" u="sng" dirty="0">
                <a:hlinkClick r:id="rId4"/>
              </a:rPr>
              <a:t>https://www.circleofhope.com.au/</a:t>
            </a:r>
            <a:endParaRPr sz="2000" dirty="0">
              <a:solidFill>
                <a:srgbClr val="0E101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4" name="Picture 2" descr="COHS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" y="265594"/>
            <a:ext cx="1363165" cy="52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227</Words>
  <Application>Microsoft Office PowerPoint</Application>
  <PresentationFormat>On-screen Show (16:9)</PresentationFormat>
  <Paragraphs>58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Trusted Disability Service Providers in Auburn Offering Expert NDIS Support</vt:lpstr>
      <vt:lpstr>Personal Care Services</vt:lpstr>
      <vt:lpstr>Domestic Assistance and Household Support</vt:lpstr>
      <vt:lpstr>Community Participation and Social Engagement</vt:lpstr>
      <vt:lpstr>Transportation Assistance</vt:lpstr>
      <vt:lpstr>Understanding the NDIS Process</vt:lpstr>
      <vt:lpstr>Why Choose Circle of Hope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Retroid Pocket 3plus</dc:title>
  <dc:creator>EZSL-3</dc:creator>
  <cp:lastModifiedBy>Microsoft account</cp:lastModifiedBy>
  <cp:revision>63</cp:revision>
  <dcterms:modified xsi:type="dcterms:W3CDTF">2025-10-22T09:08:52Z</dcterms:modified>
</cp:coreProperties>
</file>