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5240000" cy="7975600"/>
  <p:notesSz cx="15240000" cy="7975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472436"/>
            <a:ext cx="12954000" cy="1674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466336"/>
            <a:ext cx="10668000" cy="199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620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8486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93244" y="7059954"/>
            <a:ext cx="4653511" cy="729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9678" y="1768083"/>
            <a:ext cx="6791325" cy="5474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181600" y="7417308"/>
            <a:ext cx="48768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620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9728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mojarto.com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www.mojarto.com/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jarto.com/" TargetMode="Externa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hyperlink" Target="http://www.mojarto.com/" TargetMode="External"/><Relationship Id="rId12" Type="http://schemas.openxmlformats.org/officeDocument/2006/relationships/image" Target="../media/image2.png"/><Relationship Id="rId13" Type="http://schemas.openxmlformats.org/officeDocument/2006/relationships/image" Target="../media/image1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hyperlink" Target="mailto:support@mojarto.com" TargetMode="External"/><Relationship Id="rId4" Type="http://schemas.openxmlformats.org/officeDocument/2006/relationships/hyperlink" Target="http://www.mojarto.com/" TargetMode="External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hyperlink" Target="http://www.mojarto.com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350" y="-6350"/>
            <a:ext cx="7710805" cy="7988300"/>
            <a:chOff x="-6350" y="-6350"/>
            <a:chExt cx="7710805" cy="79883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4780915" cy="7975600"/>
            </a:xfrm>
            <a:custGeom>
              <a:avLst/>
              <a:gdLst/>
              <a:ahLst/>
              <a:cxnLst/>
              <a:rect l="l" t="t" r="r" b="b"/>
              <a:pathLst>
                <a:path w="4780915" h="7975600">
                  <a:moveTo>
                    <a:pt x="3191332" y="0"/>
                  </a:moveTo>
                  <a:lnTo>
                    <a:pt x="0" y="0"/>
                  </a:lnTo>
                  <a:lnTo>
                    <a:pt x="0" y="7975600"/>
                  </a:lnTo>
                  <a:lnTo>
                    <a:pt x="533361" y="7975600"/>
                  </a:lnTo>
                  <a:lnTo>
                    <a:pt x="582201" y="7975324"/>
                  </a:lnTo>
                  <a:lnTo>
                    <a:pt x="630938" y="7974500"/>
                  </a:lnTo>
                  <a:lnTo>
                    <a:pt x="679569" y="7973130"/>
                  </a:lnTo>
                  <a:lnTo>
                    <a:pt x="728091" y="7971215"/>
                  </a:lnTo>
                  <a:lnTo>
                    <a:pt x="776500" y="7968760"/>
                  </a:lnTo>
                  <a:lnTo>
                    <a:pt x="824793" y="7965766"/>
                  </a:lnTo>
                  <a:lnTo>
                    <a:pt x="872965" y="7962237"/>
                  </a:lnTo>
                  <a:lnTo>
                    <a:pt x="921015" y="7958174"/>
                  </a:lnTo>
                  <a:lnTo>
                    <a:pt x="968938" y="7953580"/>
                  </a:lnTo>
                  <a:lnTo>
                    <a:pt x="1016730" y="7948459"/>
                  </a:lnTo>
                  <a:lnTo>
                    <a:pt x="1064388" y="7942811"/>
                  </a:lnTo>
                  <a:lnTo>
                    <a:pt x="1111909" y="7936641"/>
                  </a:lnTo>
                  <a:lnTo>
                    <a:pt x="1159289" y="7929951"/>
                  </a:lnTo>
                  <a:lnTo>
                    <a:pt x="1206525" y="7922743"/>
                  </a:lnTo>
                  <a:lnTo>
                    <a:pt x="1253612" y="7915020"/>
                  </a:lnTo>
                  <a:lnTo>
                    <a:pt x="1300549" y="7906784"/>
                  </a:lnTo>
                  <a:lnTo>
                    <a:pt x="1347330" y="7898039"/>
                  </a:lnTo>
                  <a:lnTo>
                    <a:pt x="1393953" y="7888786"/>
                  </a:lnTo>
                  <a:lnTo>
                    <a:pt x="1440413" y="7879029"/>
                  </a:lnTo>
                  <a:lnTo>
                    <a:pt x="1486709" y="7868769"/>
                  </a:lnTo>
                  <a:lnTo>
                    <a:pt x="1532835" y="7858010"/>
                  </a:lnTo>
                  <a:lnTo>
                    <a:pt x="1578789" y="7846754"/>
                  </a:lnTo>
                  <a:lnTo>
                    <a:pt x="1624566" y="7835004"/>
                  </a:lnTo>
                  <a:lnTo>
                    <a:pt x="1670164" y="7822763"/>
                  </a:lnTo>
                  <a:lnTo>
                    <a:pt x="1715580" y="7810032"/>
                  </a:lnTo>
                  <a:lnTo>
                    <a:pt x="1760808" y="7796814"/>
                  </a:lnTo>
                  <a:lnTo>
                    <a:pt x="1805847" y="7783113"/>
                  </a:lnTo>
                  <a:lnTo>
                    <a:pt x="1850691" y="7768931"/>
                  </a:lnTo>
                  <a:lnTo>
                    <a:pt x="1895339" y="7754269"/>
                  </a:lnTo>
                  <a:lnTo>
                    <a:pt x="1939786" y="7739132"/>
                  </a:lnTo>
                  <a:lnTo>
                    <a:pt x="1984029" y="7723521"/>
                  </a:lnTo>
                  <a:lnTo>
                    <a:pt x="2028065" y="7707440"/>
                  </a:lnTo>
                  <a:lnTo>
                    <a:pt x="2071889" y="7690890"/>
                  </a:lnTo>
                  <a:lnTo>
                    <a:pt x="2115499" y="7673874"/>
                  </a:lnTo>
                  <a:lnTo>
                    <a:pt x="2158890" y="7656396"/>
                  </a:lnTo>
                  <a:lnTo>
                    <a:pt x="2202060" y="7638456"/>
                  </a:lnTo>
                  <a:lnTo>
                    <a:pt x="2245005" y="7620059"/>
                  </a:lnTo>
                  <a:lnTo>
                    <a:pt x="2287721" y="7601207"/>
                  </a:lnTo>
                  <a:lnTo>
                    <a:pt x="2330204" y="7581902"/>
                  </a:lnTo>
                  <a:lnTo>
                    <a:pt x="2372452" y="7562147"/>
                  </a:lnTo>
                  <a:lnTo>
                    <a:pt x="2414461" y="7541945"/>
                  </a:lnTo>
                  <a:lnTo>
                    <a:pt x="2456227" y="7521297"/>
                  </a:lnTo>
                  <a:lnTo>
                    <a:pt x="2497747" y="7500208"/>
                  </a:lnTo>
                  <a:lnTo>
                    <a:pt x="2539017" y="7478678"/>
                  </a:lnTo>
                  <a:lnTo>
                    <a:pt x="2580033" y="7456712"/>
                  </a:lnTo>
                  <a:lnTo>
                    <a:pt x="2620793" y="7434311"/>
                  </a:lnTo>
                  <a:lnTo>
                    <a:pt x="2661293" y="7411479"/>
                  </a:lnTo>
                  <a:lnTo>
                    <a:pt x="2701529" y="7388217"/>
                  </a:lnTo>
                  <a:lnTo>
                    <a:pt x="2741497" y="7364528"/>
                  </a:lnTo>
                  <a:lnTo>
                    <a:pt x="2781195" y="7340415"/>
                  </a:lnTo>
                  <a:lnTo>
                    <a:pt x="2820618" y="7315881"/>
                  </a:lnTo>
                  <a:lnTo>
                    <a:pt x="2859763" y="7290928"/>
                  </a:lnTo>
                  <a:lnTo>
                    <a:pt x="2898627" y="7265559"/>
                  </a:lnTo>
                  <a:lnTo>
                    <a:pt x="2937207" y="7239776"/>
                  </a:lnTo>
                  <a:lnTo>
                    <a:pt x="2975497" y="7213582"/>
                  </a:lnTo>
                  <a:lnTo>
                    <a:pt x="3013496" y="7186979"/>
                  </a:lnTo>
                  <a:lnTo>
                    <a:pt x="3051200" y="7159971"/>
                  </a:lnTo>
                  <a:lnTo>
                    <a:pt x="3088604" y="7132559"/>
                  </a:lnTo>
                  <a:lnTo>
                    <a:pt x="3125707" y="7104747"/>
                  </a:lnTo>
                  <a:lnTo>
                    <a:pt x="3162503" y="7076536"/>
                  </a:lnTo>
                  <a:lnTo>
                    <a:pt x="3198989" y="7047930"/>
                  </a:lnTo>
                  <a:lnTo>
                    <a:pt x="3235163" y="7018932"/>
                  </a:lnTo>
                  <a:lnTo>
                    <a:pt x="3271020" y="6989543"/>
                  </a:lnTo>
                  <a:lnTo>
                    <a:pt x="3306558" y="6959766"/>
                  </a:lnTo>
                  <a:lnTo>
                    <a:pt x="3341772" y="6929604"/>
                  </a:lnTo>
                  <a:lnTo>
                    <a:pt x="3376658" y="6899060"/>
                  </a:lnTo>
                  <a:lnTo>
                    <a:pt x="3411215" y="6868136"/>
                  </a:lnTo>
                  <a:lnTo>
                    <a:pt x="3445437" y="6836835"/>
                  </a:lnTo>
                  <a:lnTo>
                    <a:pt x="3479321" y="6805159"/>
                  </a:lnTo>
                  <a:lnTo>
                    <a:pt x="3512865" y="6773111"/>
                  </a:lnTo>
                  <a:lnTo>
                    <a:pt x="3546064" y="6740694"/>
                  </a:lnTo>
                  <a:lnTo>
                    <a:pt x="3578915" y="6707909"/>
                  </a:lnTo>
                  <a:lnTo>
                    <a:pt x="3611414" y="6674761"/>
                  </a:lnTo>
                  <a:lnTo>
                    <a:pt x="3643559" y="6641250"/>
                  </a:lnTo>
                  <a:lnTo>
                    <a:pt x="3675344" y="6607381"/>
                  </a:lnTo>
                  <a:lnTo>
                    <a:pt x="3706768" y="6573155"/>
                  </a:lnTo>
                  <a:lnTo>
                    <a:pt x="3737826" y="6538576"/>
                  </a:lnTo>
                  <a:lnTo>
                    <a:pt x="3768515" y="6503645"/>
                  </a:lnTo>
                  <a:lnTo>
                    <a:pt x="3798831" y="6468365"/>
                  </a:lnTo>
                  <a:lnTo>
                    <a:pt x="3828771" y="6432740"/>
                  </a:lnTo>
                  <a:lnTo>
                    <a:pt x="3858331" y="6396770"/>
                  </a:lnTo>
                  <a:lnTo>
                    <a:pt x="3887508" y="6360461"/>
                  </a:lnTo>
                  <a:lnTo>
                    <a:pt x="3916298" y="6323812"/>
                  </a:lnTo>
                  <a:lnTo>
                    <a:pt x="3944698" y="6286829"/>
                  </a:lnTo>
                  <a:lnTo>
                    <a:pt x="3972705" y="6249512"/>
                  </a:lnTo>
                  <a:lnTo>
                    <a:pt x="4000314" y="6211864"/>
                  </a:lnTo>
                  <a:lnTo>
                    <a:pt x="4027522" y="6173889"/>
                  </a:lnTo>
                  <a:lnTo>
                    <a:pt x="4054327" y="6135589"/>
                  </a:lnTo>
                  <a:lnTo>
                    <a:pt x="4080723" y="6096966"/>
                  </a:lnTo>
                  <a:lnTo>
                    <a:pt x="4106708" y="6058022"/>
                  </a:lnTo>
                  <a:lnTo>
                    <a:pt x="4132278" y="6018762"/>
                  </a:lnTo>
                  <a:lnTo>
                    <a:pt x="4157430" y="5979186"/>
                  </a:lnTo>
                  <a:lnTo>
                    <a:pt x="4182161" y="5939299"/>
                  </a:lnTo>
                  <a:lnTo>
                    <a:pt x="4206465" y="5899101"/>
                  </a:lnTo>
                  <a:lnTo>
                    <a:pt x="4230341" y="5858597"/>
                  </a:lnTo>
                  <a:lnTo>
                    <a:pt x="4253785" y="5817788"/>
                  </a:lnTo>
                  <a:lnTo>
                    <a:pt x="4276793" y="5776677"/>
                  </a:lnTo>
                  <a:lnTo>
                    <a:pt x="4299361" y="5735267"/>
                  </a:lnTo>
                  <a:lnTo>
                    <a:pt x="4321487" y="5693560"/>
                  </a:lnTo>
                  <a:lnTo>
                    <a:pt x="4343166" y="5651560"/>
                  </a:lnTo>
                  <a:lnTo>
                    <a:pt x="4364395" y="5609268"/>
                  </a:lnTo>
                  <a:lnTo>
                    <a:pt x="4385171" y="5566687"/>
                  </a:lnTo>
                  <a:lnTo>
                    <a:pt x="4405490" y="5523819"/>
                  </a:lnTo>
                  <a:lnTo>
                    <a:pt x="4425349" y="5480669"/>
                  </a:lnTo>
                  <a:lnTo>
                    <a:pt x="4444743" y="5437237"/>
                  </a:lnTo>
                  <a:lnTo>
                    <a:pt x="4463670" y="5393526"/>
                  </a:lnTo>
                  <a:lnTo>
                    <a:pt x="4482127" y="5349540"/>
                  </a:lnTo>
                  <a:lnTo>
                    <a:pt x="4500108" y="5305280"/>
                  </a:lnTo>
                  <a:lnTo>
                    <a:pt x="4517612" y="5260750"/>
                  </a:lnTo>
                  <a:lnTo>
                    <a:pt x="4534634" y="5215952"/>
                  </a:lnTo>
                  <a:lnTo>
                    <a:pt x="4551171" y="5170889"/>
                  </a:lnTo>
                  <a:lnTo>
                    <a:pt x="4567220" y="5125562"/>
                  </a:lnTo>
                  <a:lnTo>
                    <a:pt x="4582776" y="5079975"/>
                  </a:lnTo>
                  <a:lnTo>
                    <a:pt x="4597837" y="5034131"/>
                  </a:lnTo>
                  <a:lnTo>
                    <a:pt x="4612399" y="4988032"/>
                  </a:lnTo>
                  <a:lnTo>
                    <a:pt x="4626458" y="4941680"/>
                  </a:lnTo>
                  <a:lnTo>
                    <a:pt x="4640012" y="4895078"/>
                  </a:lnTo>
                  <a:lnTo>
                    <a:pt x="4653055" y="4848229"/>
                  </a:lnTo>
                  <a:lnTo>
                    <a:pt x="4665586" y="4801136"/>
                  </a:lnTo>
                  <a:lnTo>
                    <a:pt x="4677600" y="4753800"/>
                  </a:lnTo>
                  <a:lnTo>
                    <a:pt x="4690465" y="4700390"/>
                  </a:lnTo>
                  <a:lnTo>
                    <a:pt x="4702529" y="4647240"/>
                  </a:lnTo>
                  <a:lnTo>
                    <a:pt x="4713779" y="4594370"/>
                  </a:lnTo>
                  <a:lnTo>
                    <a:pt x="4724202" y="4541794"/>
                  </a:lnTo>
                  <a:lnTo>
                    <a:pt x="4733786" y="4489531"/>
                  </a:lnTo>
                  <a:lnTo>
                    <a:pt x="4742517" y="4437597"/>
                  </a:lnTo>
                  <a:lnTo>
                    <a:pt x="4750384" y="4386010"/>
                  </a:lnTo>
                  <a:lnTo>
                    <a:pt x="4757373" y="4334785"/>
                  </a:lnTo>
                  <a:lnTo>
                    <a:pt x="4763471" y="4283940"/>
                  </a:lnTo>
                  <a:lnTo>
                    <a:pt x="4768667" y="4233492"/>
                  </a:lnTo>
                  <a:lnTo>
                    <a:pt x="4772946" y="4183458"/>
                  </a:lnTo>
                  <a:lnTo>
                    <a:pt x="4776296" y="4133855"/>
                  </a:lnTo>
                  <a:lnTo>
                    <a:pt x="4778705" y="4084700"/>
                  </a:lnTo>
                  <a:lnTo>
                    <a:pt x="4780160" y="4036009"/>
                  </a:lnTo>
                  <a:lnTo>
                    <a:pt x="4780648" y="3987800"/>
                  </a:lnTo>
                  <a:lnTo>
                    <a:pt x="4780372" y="3940304"/>
                  </a:lnTo>
                  <a:lnTo>
                    <a:pt x="4779549" y="3892953"/>
                  </a:lnTo>
                  <a:lnTo>
                    <a:pt x="4778183" y="3845744"/>
                  </a:lnTo>
                  <a:lnTo>
                    <a:pt x="4776278" y="3798674"/>
                  </a:lnTo>
                  <a:lnTo>
                    <a:pt x="4773839" y="3751737"/>
                  </a:lnTo>
                  <a:lnTo>
                    <a:pt x="4770871" y="3704930"/>
                  </a:lnTo>
                  <a:lnTo>
                    <a:pt x="4767378" y="3658250"/>
                  </a:lnTo>
                  <a:lnTo>
                    <a:pt x="4763364" y="3611693"/>
                  </a:lnTo>
                  <a:lnTo>
                    <a:pt x="4758835" y="3565255"/>
                  </a:lnTo>
                  <a:lnTo>
                    <a:pt x="4753794" y="3518932"/>
                  </a:lnTo>
                  <a:lnTo>
                    <a:pt x="4748247" y="3472721"/>
                  </a:lnTo>
                  <a:lnTo>
                    <a:pt x="4742198" y="3426617"/>
                  </a:lnTo>
                  <a:lnTo>
                    <a:pt x="4735651" y="3380618"/>
                  </a:lnTo>
                  <a:lnTo>
                    <a:pt x="4728611" y="3334718"/>
                  </a:lnTo>
                  <a:lnTo>
                    <a:pt x="4721083" y="3288915"/>
                  </a:lnTo>
                  <a:lnTo>
                    <a:pt x="4713071" y="3243204"/>
                  </a:lnTo>
                  <a:lnTo>
                    <a:pt x="4704580" y="3197583"/>
                  </a:lnTo>
                  <a:lnTo>
                    <a:pt x="4695614" y="3152046"/>
                  </a:lnTo>
                  <a:lnTo>
                    <a:pt x="4686178" y="3106591"/>
                  </a:lnTo>
                  <a:lnTo>
                    <a:pt x="4676276" y="3061213"/>
                  </a:lnTo>
                  <a:lnTo>
                    <a:pt x="4665914" y="3015909"/>
                  </a:lnTo>
                  <a:lnTo>
                    <a:pt x="4655094" y="2970675"/>
                  </a:lnTo>
                  <a:lnTo>
                    <a:pt x="4643823" y="2925508"/>
                  </a:lnTo>
                  <a:lnTo>
                    <a:pt x="4632105" y="2880403"/>
                  </a:lnTo>
                  <a:lnTo>
                    <a:pt x="4619944" y="2835356"/>
                  </a:lnTo>
                  <a:lnTo>
                    <a:pt x="4607344" y="2790364"/>
                  </a:lnTo>
                  <a:lnTo>
                    <a:pt x="4594311" y="2745424"/>
                  </a:lnTo>
                  <a:lnTo>
                    <a:pt x="4580849" y="2700531"/>
                  </a:lnTo>
                  <a:lnTo>
                    <a:pt x="4566963" y="2655681"/>
                  </a:lnTo>
                  <a:lnTo>
                    <a:pt x="4552656" y="2610872"/>
                  </a:lnTo>
                  <a:lnTo>
                    <a:pt x="4537934" y="2566098"/>
                  </a:lnTo>
                  <a:lnTo>
                    <a:pt x="4522801" y="2521357"/>
                  </a:lnTo>
                  <a:lnTo>
                    <a:pt x="4507262" y="2476644"/>
                  </a:lnTo>
                  <a:lnTo>
                    <a:pt x="4491322" y="2431956"/>
                  </a:lnTo>
                  <a:lnTo>
                    <a:pt x="4474984" y="2387289"/>
                  </a:lnTo>
                  <a:lnTo>
                    <a:pt x="4458253" y="2342640"/>
                  </a:lnTo>
                  <a:lnTo>
                    <a:pt x="4441135" y="2298003"/>
                  </a:lnTo>
                  <a:lnTo>
                    <a:pt x="4423633" y="2253377"/>
                  </a:lnTo>
                  <a:lnTo>
                    <a:pt x="4405752" y="2208756"/>
                  </a:lnTo>
                  <a:lnTo>
                    <a:pt x="4387497" y="2164137"/>
                  </a:lnTo>
                  <a:lnTo>
                    <a:pt x="4368872" y="2119517"/>
                  </a:lnTo>
                  <a:lnTo>
                    <a:pt x="4349882" y="2074891"/>
                  </a:lnTo>
                  <a:lnTo>
                    <a:pt x="4330531" y="2030257"/>
                  </a:lnTo>
                  <a:lnTo>
                    <a:pt x="4310824" y="1985609"/>
                  </a:lnTo>
                  <a:lnTo>
                    <a:pt x="4290766" y="1940944"/>
                  </a:lnTo>
                  <a:lnTo>
                    <a:pt x="4270361" y="1896259"/>
                  </a:lnTo>
                  <a:lnTo>
                    <a:pt x="4249613" y="1851550"/>
                  </a:lnTo>
                  <a:lnTo>
                    <a:pt x="4228528" y="1806813"/>
                  </a:lnTo>
                  <a:lnTo>
                    <a:pt x="4207109" y="1762044"/>
                  </a:lnTo>
                  <a:lnTo>
                    <a:pt x="4185361" y="1717239"/>
                  </a:lnTo>
                  <a:lnTo>
                    <a:pt x="4163290" y="1672395"/>
                  </a:lnTo>
                  <a:lnTo>
                    <a:pt x="4140899" y="1627508"/>
                  </a:lnTo>
                  <a:lnTo>
                    <a:pt x="4095176" y="1537589"/>
                  </a:lnTo>
                  <a:lnTo>
                    <a:pt x="4048230" y="1447453"/>
                  </a:lnTo>
                  <a:lnTo>
                    <a:pt x="4000096" y="1357069"/>
                  </a:lnTo>
                  <a:lnTo>
                    <a:pt x="3950813" y="1266407"/>
                  </a:lnTo>
                  <a:lnTo>
                    <a:pt x="3900415" y="1175436"/>
                  </a:lnTo>
                  <a:lnTo>
                    <a:pt x="3848939" y="1084127"/>
                  </a:lnTo>
                  <a:lnTo>
                    <a:pt x="3796423" y="992450"/>
                  </a:lnTo>
                  <a:lnTo>
                    <a:pt x="3742902" y="900374"/>
                  </a:lnTo>
                  <a:lnTo>
                    <a:pt x="3688413" y="807869"/>
                  </a:lnTo>
                  <a:lnTo>
                    <a:pt x="3632993" y="714905"/>
                  </a:lnTo>
                  <a:lnTo>
                    <a:pt x="3548195" y="574533"/>
                  </a:lnTo>
                  <a:lnTo>
                    <a:pt x="3461507" y="432958"/>
                  </a:lnTo>
                  <a:lnTo>
                    <a:pt x="3343195" y="242144"/>
                  </a:lnTo>
                  <a:lnTo>
                    <a:pt x="31913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4780915" cy="7975600"/>
            </a:xfrm>
            <a:custGeom>
              <a:avLst/>
              <a:gdLst/>
              <a:ahLst/>
              <a:cxnLst/>
              <a:rect l="l" t="t" r="r" b="b"/>
              <a:pathLst>
                <a:path w="4780915" h="7975600">
                  <a:moveTo>
                    <a:pt x="0" y="0"/>
                  </a:moveTo>
                  <a:lnTo>
                    <a:pt x="3191332" y="0"/>
                  </a:lnTo>
                  <a:lnTo>
                    <a:pt x="3222033" y="48771"/>
                  </a:lnTo>
                  <a:lnTo>
                    <a:pt x="3252575" y="97368"/>
                  </a:lnTo>
                  <a:lnTo>
                    <a:pt x="3282952" y="145793"/>
                  </a:lnTo>
                  <a:lnTo>
                    <a:pt x="3313160" y="194050"/>
                  </a:lnTo>
                  <a:lnTo>
                    <a:pt x="3343195" y="242144"/>
                  </a:lnTo>
                  <a:lnTo>
                    <a:pt x="3373052" y="290078"/>
                  </a:lnTo>
                  <a:lnTo>
                    <a:pt x="3402726" y="337856"/>
                  </a:lnTo>
                  <a:lnTo>
                    <a:pt x="3432212" y="385481"/>
                  </a:lnTo>
                  <a:lnTo>
                    <a:pt x="3461507" y="432958"/>
                  </a:lnTo>
                  <a:lnTo>
                    <a:pt x="3490606" y="480289"/>
                  </a:lnTo>
                  <a:lnTo>
                    <a:pt x="3519503" y="527480"/>
                  </a:lnTo>
                  <a:lnTo>
                    <a:pt x="3548195" y="574533"/>
                  </a:lnTo>
                  <a:lnTo>
                    <a:pt x="3576677" y="621452"/>
                  </a:lnTo>
                  <a:lnTo>
                    <a:pt x="3604944" y="668242"/>
                  </a:lnTo>
                  <a:lnTo>
                    <a:pt x="3632993" y="714905"/>
                  </a:lnTo>
                  <a:lnTo>
                    <a:pt x="3660817" y="761446"/>
                  </a:lnTo>
                  <a:lnTo>
                    <a:pt x="3688413" y="807869"/>
                  </a:lnTo>
                  <a:lnTo>
                    <a:pt x="3715776" y="854177"/>
                  </a:lnTo>
                  <a:lnTo>
                    <a:pt x="3742902" y="900374"/>
                  </a:lnTo>
                  <a:lnTo>
                    <a:pt x="3769786" y="946464"/>
                  </a:lnTo>
                  <a:lnTo>
                    <a:pt x="3796423" y="992450"/>
                  </a:lnTo>
                  <a:lnTo>
                    <a:pt x="3822809" y="1038337"/>
                  </a:lnTo>
                  <a:lnTo>
                    <a:pt x="3848939" y="1084127"/>
                  </a:lnTo>
                  <a:lnTo>
                    <a:pt x="3874809" y="1129826"/>
                  </a:lnTo>
                  <a:lnTo>
                    <a:pt x="3900415" y="1175436"/>
                  </a:lnTo>
                  <a:lnTo>
                    <a:pt x="3925751" y="1220962"/>
                  </a:lnTo>
                  <a:lnTo>
                    <a:pt x="3950813" y="1266407"/>
                  </a:lnTo>
                  <a:lnTo>
                    <a:pt x="3975596" y="1311774"/>
                  </a:lnTo>
                  <a:lnTo>
                    <a:pt x="4000096" y="1357069"/>
                  </a:lnTo>
                  <a:lnTo>
                    <a:pt x="4024309" y="1402294"/>
                  </a:lnTo>
                  <a:lnTo>
                    <a:pt x="4048230" y="1447453"/>
                  </a:lnTo>
                  <a:lnTo>
                    <a:pt x="4071854" y="1492550"/>
                  </a:lnTo>
                  <a:lnTo>
                    <a:pt x="4095176" y="1537589"/>
                  </a:lnTo>
                  <a:lnTo>
                    <a:pt x="4118193" y="1582574"/>
                  </a:lnTo>
                  <a:lnTo>
                    <a:pt x="4140899" y="1627508"/>
                  </a:lnTo>
                  <a:lnTo>
                    <a:pt x="4163290" y="1672395"/>
                  </a:lnTo>
                  <a:lnTo>
                    <a:pt x="4185361" y="1717239"/>
                  </a:lnTo>
                  <a:lnTo>
                    <a:pt x="4207109" y="1762044"/>
                  </a:lnTo>
                  <a:lnTo>
                    <a:pt x="4228528" y="1806813"/>
                  </a:lnTo>
                  <a:lnTo>
                    <a:pt x="4249613" y="1851550"/>
                  </a:lnTo>
                  <a:lnTo>
                    <a:pt x="4270361" y="1896259"/>
                  </a:lnTo>
                  <a:lnTo>
                    <a:pt x="4290766" y="1940944"/>
                  </a:lnTo>
                  <a:lnTo>
                    <a:pt x="4310824" y="1985609"/>
                  </a:lnTo>
                  <a:lnTo>
                    <a:pt x="4330531" y="2030257"/>
                  </a:lnTo>
                  <a:lnTo>
                    <a:pt x="4349882" y="2074891"/>
                  </a:lnTo>
                  <a:lnTo>
                    <a:pt x="4368872" y="2119517"/>
                  </a:lnTo>
                  <a:lnTo>
                    <a:pt x="4387497" y="2164137"/>
                  </a:lnTo>
                  <a:lnTo>
                    <a:pt x="4405752" y="2208756"/>
                  </a:lnTo>
                  <a:lnTo>
                    <a:pt x="4423633" y="2253377"/>
                  </a:lnTo>
                  <a:lnTo>
                    <a:pt x="4441135" y="2298003"/>
                  </a:lnTo>
                  <a:lnTo>
                    <a:pt x="4458253" y="2342640"/>
                  </a:lnTo>
                  <a:lnTo>
                    <a:pt x="4474984" y="2387289"/>
                  </a:lnTo>
                  <a:lnTo>
                    <a:pt x="4491322" y="2431956"/>
                  </a:lnTo>
                  <a:lnTo>
                    <a:pt x="4507262" y="2476644"/>
                  </a:lnTo>
                  <a:lnTo>
                    <a:pt x="4522801" y="2521357"/>
                  </a:lnTo>
                  <a:lnTo>
                    <a:pt x="4537934" y="2566098"/>
                  </a:lnTo>
                  <a:lnTo>
                    <a:pt x="4552656" y="2610872"/>
                  </a:lnTo>
                  <a:lnTo>
                    <a:pt x="4566963" y="2655681"/>
                  </a:lnTo>
                  <a:lnTo>
                    <a:pt x="4580849" y="2700531"/>
                  </a:lnTo>
                  <a:lnTo>
                    <a:pt x="4594311" y="2745424"/>
                  </a:lnTo>
                  <a:lnTo>
                    <a:pt x="4607344" y="2790364"/>
                  </a:lnTo>
                  <a:lnTo>
                    <a:pt x="4619944" y="2835356"/>
                  </a:lnTo>
                  <a:lnTo>
                    <a:pt x="4632105" y="2880403"/>
                  </a:lnTo>
                  <a:lnTo>
                    <a:pt x="4643823" y="2925508"/>
                  </a:lnTo>
                  <a:lnTo>
                    <a:pt x="4655094" y="2970675"/>
                  </a:lnTo>
                  <a:lnTo>
                    <a:pt x="4665914" y="3015909"/>
                  </a:lnTo>
                  <a:lnTo>
                    <a:pt x="4676276" y="3061213"/>
                  </a:lnTo>
                  <a:lnTo>
                    <a:pt x="4686178" y="3106591"/>
                  </a:lnTo>
                  <a:lnTo>
                    <a:pt x="4695614" y="3152046"/>
                  </a:lnTo>
                  <a:lnTo>
                    <a:pt x="4704580" y="3197583"/>
                  </a:lnTo>
                  <a:lnTo>
                    <a:pt x="4713071" y="3243204"/>
                  </a:lnTo>
                  <a:lnTo>
                    <a:pt x="4721083" y="3288915"/>
                  </a:lnTo>
                  <a:lnTo>
                    <a:pt x="4728611" y="3334718"/>
                  </a:lnTo>
                  <a:lnTo>
                    <a:pt x="4735651" y="3380618"/>
                  </a:lnTo>
                  <a:lnTo>
                    <a:pt x="4742198" y="3426617"/>
                  </a:lnTo>
                  <a:lnTo>
                    <a:pt x="4748247" y="3472721"/>
                  </a:lnTo>
                  <a:lnTo>
                    <a:pt x="4753794" y="3518932"/>
                  </a:lnTo>
                  <a:lnTo>
                    <a:pt x="4758835" y="3565255"/>
                  </a:lnTo>
                  <a:lnTo>
                    <a:pt x="4763364" y="3611693"/>
                  </a:lnTo>
                  <a:lnTo>
                    <a:pt x="4767378" y="3658250"/>
                  </a:lnTo>
                  <a:lnTo>
                    <a:pt x="4770871" y="3704930"/>
                  </a:lnTo>
                  <a:lnTo>
                    <a:pt x="4773839" y="3751737"/>
                  </a:lnTo>
                  <a:lnTo>
                    <a:pt x="4776278" y="3798674"/>
                  </a:lnTo>
                  <a:lnTo>
                    <a:pt x="4778183" y="3845744"/>
                  </a:lnTo>
                  <a:lnTo>
                    <a:pt x="4779549" y="3892953"/>
                  </a:lnTo>
                  <a:lnTo>
                    <a:pt x="4780372" y="3940304"/>
                  </a:lnTo>
                  <a:lnTo>
                    <a:pt x="4780648" y="3987800"/>
                  </a:lnTo>
                  <a:lnTo>
                    <a:pt x="4780160" y="4036009"/>
                  </a:lnTo>
                  <a:lnTo>
                    <a:pt x="4778705" y="4084700"/>
                  </a:lnTo>
                  <a:lnTo>
                    <a:pt x="4776296" y="4133855"/>
                  </a:lnTo>
                  <a:lnTo>
                    <a:pt x="4772946" y="4183458"/>
                  </a:lnTo>
                  <a:lnTo>
                    <a:pt x="4768667" y="4233492"/>
                  </a:lnTo>
                  <a:lnTo>
                    <a:pt x="4763471" y="4283940"/>
                  </a:lnTo>
                  <a:lnTo>
                    <a:pt x="4757373" y="4334785"/>
                  </a:lnTo>
                  <a:lnTo>
                    <a:pt x="4750384" y="4386010"/>
                  </a:lnTo>
                  <a:lnTo>
                    <a:pt x="4742517" y="4437597"/>
                  </a:lnTo>
                  <a:lnTo>
                    <a:pt x="4733786" y="4489531"/>
                  </a:lnTo>
                  <a:lnTo>
                    <a:pt x="4724202" y="4541794"/>
                  </a:lnTo>
                  <a:lnTo>
                    <a:pt x="4713779" y="4594370"/>
                  </a:lnTo>
                  <a:lnTo>
                    <a:pt x="4702529" y="4647240"/>
                  </a:lnTo>
                  <a:lnTo>
                    <a:pt x="4690465" y="4700390"/>
                  </a:lnTo>
                  <a:lnTo>
                    <a:pt x="4677600" y="4753800"/>
                  </a:lnTo>
                  <a:lnTo>
                    <a:pt x="4665586" y="4801136"/>
                  </a:lnTo>
                  <a:lnTo>
                    <a:pt x="4653055" y="4848229"/>
                  </a:lnTo>
                  <a:lnTo>
                    <a:pt x="4640012" y="4895078"/>
                  </a:lnTo>
                  <a:lnTo>
                    <a:pt x="4626458" y="4941680"/>
                  </a:lnTo>
                  <a:lnTo>
                    <a:pt x="4612399" y="4988032"/>
                  </a:lnTo>
                  <a:lnTo>
                    <a:pt x="4597837" y="5034131"/>
                  </a:lnTo>
                  <a:lnTo>
                    <a:pt x="4582776" y="5079975"/>
                  </a:lnTo>
                  <a:lnTo>
                    <a:pt x="4567220" y="5125562"/>
                  </a:lnTo>
                  <a:lnTo>
                    <a:pt x="4551171" y="5170889"/>
                  </a:lnTo>
                  <a:lnTo>
                    <a:pt x="4534634" y="5215952"/>
                  </a:lnTo>
                  <a:lnTo>
                    <a:pt x="4517612" y="5260750"/>
                  </a:lnTo>
                  <a:lnTo>
                    <a:pt x="4500108" y="5305280"/>
                  </a:lnTo>
                  <a:lnTo>
                    <a:pt x="4482127" y="5349540"/>
                  </a:lnTo>
                  <a:lnTo>
                    <a:pt x="4463670" y="5393526"/>
                  </a:lnTo>
                  <a:lnTo>
                    <a:pt x="4444743" y="5437237"/>
                  </a:lnTo>
                  <a:lnTo>
                    <a:pt x="4425349" y="5480669"/>
                  </a:lnTo>
                  <a:lnTo>
                    <a:pt x="4405490" y="5523819"/>
                  </a:lnTo>
                  <a:lnTo>
                    <a:pt x="4385171" y="5566687"/>
                  </a:lnTo>
                  <a:lnTo>
                    <a:pt x="4364395" y="5609268"/>
                  </a:lnTo>
                  <a:lnTo>
                    <a:pt x="4343166" y="5651560"/>
                  </a:lnTo>
                  <a:lnTo>
                    <a:pt x="4321487" y="5693560"/>
                  </a:lnTo>
                  <a:lnTo>
                    <a:pt x="4299361" y="5735267"/>
                  </a:lnTo>
                  <a:lnTo>
                    <a:pt x="4276793" y="5776677"/>
                  </a:lnTo>
                  <a:lnTo>
                    <a:pt x="4253785" y="5817788"/>
                  </a:lnTo>
                  <a:lnTo>
                    <a:pt x="4230341" y="5858597"/>
                  </a:lnTo>
                  <a:lnTo>
                    <a:pt x="4206465" y="5899101"/>
                  </a:lnTo>
                  <a:lnTo>
                    <a:pt x="4182161" y="5939299"/>
                  </a:lnTo>
                  <a:lnTo>
                    <a:pt x="4157430" y="5979186"/>
                  </a:lnTo>
                  <a:lnTo>
                    <a:pt x="4132278" y="6018762"/>
                  </a:lnTo>
                  <a:lnTo>
                    <a:pt x="4106708" y="6058022"/>
                  </a:lnTo>
                  <a:lnTo>
                    <a:pt x="4080723" y="6096966"/>
                  </a:lnTo>
                  <a:lnTo>
                    <a:pt x="4054327" y="6135589"/>
                  </a:lnTo>
                  <a:lnTo>
                    <a:pt x="4027522" y="6173889"/>
                  </a:lnTo>
                  <a:lnTo>
                    <a:pt x="4000314" y="6211864"/>
                  </a:lnTo>
                  <a:lnTo>
                    <a:pt x="3972705" y="6249512"/>
                  </a:lnTo>
                  <a:lnTo>
                    <a:pt x="3944698" y="6286829"/>
                  </a:lnTo>
                  <a:lnTo>
                    <a:pt x="3916298" y="6323812"/>
                  </a:lnTo>
                  <a:lnTo>
                    <a:pt x="3887508" y="6360461"/>
                  </a:lnTo>
                  <a:lnTo>
                    <a:pt x="3858331" y="6396770"/>
                  </a:lnTo>
                  <a:lnTo>
                    <a:pt x="3828771" y="6432740"/>
                  </a:lnTo>
                  <a:lnTo>
                    <a:pt x="3798831" y="6468365"/>
                  </a:lnTo>
                  <a:lnTo>
                    <a:pt x="3768515" y="6503645"/>
                  </a:lnTo>
                  <a:lnTo>
                    <a:pt x="3737826" y="6538576"/>
                  </a:lnTo>
                  <a:lnTo>
                    <a:pt x="3706768" y="6573155"/>
                  </a:lnTo>
                  <a:lnTo>
                    <a:pt x="3675344" y="6607381"/>
                  </a:lnTo>
                  <a:lnTo>
                    <a:pt x="3643559" y="6641250"/>
                  </a:lnTo>
                  <a:lnTo>
                    <a:pt x="3611414" y="6674761"/>
                  </a:lnTo>
                  <a:lnTo>
                    <a:pt x="3578915" y="6707909"/>
                  </a:lnTo>
                  <a:lnTo>
                    <a:pt x="3546064" y="6740694"/>
                  </a:lnTo>
                  <a:lnTo>
                    <a:pt x="3512865" y="6773111"/>
                  </a:lnTo>
                  <a:lnTo>
                    <a:pt x="3479321" y="6805159"/>
                  </a:lnTo>
                  <a:lnTo>
                    <a:pt x="3445437" y="6836835"/>
                  </a:lnTo>
                  <a:lnTo>
                    <a:pt x="3411215" y="6868136"/>
                  </a:lnTo>
                  <a:lnTo>
                    <a:pt x="3376658" y="6899060"/>
                  </a:lnTo>
                  <a:lnTo>
                    <a:pt x="3341772" y="6929604"/>
                  </a:lnTo>
                  <a:lnTo>
                    <a:pt x="3306558" y="6959766"/>
                  </a:lnTo>
                  <a:lnTo>
                    <a:pt x="3271020" y="6989543"/>
                  </a:lnTo>
                  <a:lnTo>
                    <a:pt x="3235163" y="7018932"/>
                  </a:lnTo>
                  <a:lnTo>
                    <a:pt x="3198989" y="7047930"/>
                  </a:lnTo>
                  <a:lnTo>
                    <a:pt x="3162503" y="7076536"/>
                  </a:lnTo>
                  <a:lnTo>
                    <a:pt x="3125707" y="7104747"/>
                  </a:lnTo>
                  <a:lnTo>
                    <a:pt x="3088604" y="7132559"/>
                  </a:lnTo>
                  <a:lnTo>
                    <a:pt x="3051200" y="7159971"/>
                  </a:lnTo>
                  <a:lnTo>
                    <a:pt x="3013496" y="7186979"/>
                  </a:lnTo>
                  <a:lnTo>
                    <a:pt x="2975497" y="7213582"/>
                  </a:lnTo>
                  <a:lnTo>
                    <a:pt x="2937207" y="7239776"/>
                  </a:lnTo>
                  <a:lnTo>
                    <a:pt x="2898627" y="7265559"/>
                  </a:lnTo>
                  <a:lnTo>
                    <a:pt x="2859763" y="7290928"/>
                  </a:lnTo>
                  <a:lnTo>
                    <a:pt x="2820618" y="7315881"/>
                  </a:lnTo>
                  <a:lnTo>
                    <a:pt x="2781195" y="7340415"/>
                  </a:lnTo>
                  <a:lnTo>
                    <a:pt x="2741497" y="7364528"/>
                  </a:lnTo>
                  <a:lnTo>
                    <a:pt x="2701529" y="7388217"/>
                  </a:lnTo>
                  <a:lnTo>
                    <a:pt x="2661293" y="7411479"/>
                  </a:lnTo>
                  <a:lnTo>
                    <a:pt x="2620793" y="7434311"/>
                  </a:lnTo>
                  <a:lnTo>
                    <a:pt x="2580033" y="7456712"/>
                  </a:lnTo>
                  <a:lnTo>
                    <a:pt x="2539017" y="7478678"/>
                  </a:lnTo>
                  <a:lnTo>
                    <a:pt x="2497747" y="7500208"/>
                  </a:lnTo>
                  <a:lnTo>
                    <a:pt x="2456227" y="7521297"/>
                  </a:lnTo>
                  <a:lnTo>
                    <a:pt x="2414461" y="7541945"/>
                  </a:lnTo>
                  <a:lnTo>
                    <a:pt x="2372452" y="7562147"/>
                  </a:lnTo>
                  <a:lnTo>
                    <a:pt x="2330204" y="7581902"/>
                  </a:lnTo>
                  <a:lnTo>
                    <a:pt x="2287721" y="7601207"/>
                  </a:lnTo>
                  <a:lnTo>
                    <a:pt x="2245005" y="7620059"/>
                  </a:lnTo>
                  <a:lnTo>
                    <a:pt x="2202060" y="7638456"/>
                  </a:lnTo>
                  <a:lnTo>
                    <a:pt x="2158890" y="7656396"/>
                  </a:lnTo>
                  <a:lnTo>
                    <a:pt x="2115499" y="7673874"/>
                  </a:lnTo>
                  <a:lnTo>
                    <a:pt x="2071889" y="7690890"/>
                  </a:lnTo>
                  <a:lnTo>
                    <a:pt x="2028065" y="7707440"/>
                  </a:lnTo>
                  <a:lnTo>
                    <a:pt x="1984029" y="7723521"/>
                  </a:lnTo>
                  <a:lnTo>
                    <a:pt x="1939786" y="7739132"/>
                  </a:lnTo>
                  <a:lnTo>
                    <a:pt x="1895339" y="7754269"/>
                  </a:lnTo>
                  <a:lnTo>
                    <a:pt x="1850691" y="7768931"/>
                  </a:lnTo>
                  <a:lnTo>
                    <a:pt x="1805847" y="7783113"/>
                  </a:lnTo>
                  <a:lnTo>
                    <a:pt x="1760808" y="7796814"/>
                  </a:lnTo>
                  <a:lnTo>
                    <a:pt x="1715580" y="7810032"/>
                  </a:lnTo>
                  <a:lnTo>
                    <a:pt x="1670164" y="7822763"/>
                  </a:lnTo>
                  <a:lnTo>
                    <a:pt x="1624566" y="7835004"/>
                  </a:lnTo>
                  <a:lnTo>
                    <a:pt x="1578789" y="7846754"/>
                  </a:lnTo>
                  <a:lnTo>
                    <a:pt x="1532835" y="7858010"/>
                  </a:lnTo>
                  <a:lnTo>
                    <a:pt x="1486709" y="7868769"/>
                  </a:lnTo>
                  <a:lnTo>
                    <a:pt x="1440413" y="7879029"/>
                  </a:lnTo>
                  <a:lnTo>
                    <a:pt x="1393953" y="7888786"/>
                  </a:lnTo>
                  <a:lnTo>
                    <a:pt x="1347330" y="7898039"/>
                  </a:lnTo>
                  <a:lnTo>
                    <a:pt x="1300549" y="7906784"/>
                  </a:lnTo>
                  <a:lnTo>
                    <a:pt x="1253612" y="7915020"/>
                  </a:lnTo>
                  <a:lnTo>
                    <a:pt x="1206525" y="7922743"/>
                  </a:lnTo>
                  <a:lnTo>
                    <a:pt x="1159289" y="7929951"/>
                  </a:lnTo>
                  <a:lnTo>
                    <a:pt x="1111909" y="7936641"/>
                  </a:lnTo>
                  <a:lnTo>
                    <a:pt x="1064388" y="7942811"/>
                  </a:lnTo>
                  <a:lnTo>
                    <a:pt x="1016730" y="7948459"/>
                  </a:lnTo>
                  <a:lnTo>
                    <a:pt x="968938" y="7953580"/>
                  </a:lnTo>
                  <a:lnTo>
                    <a:pt x="921015" y="7958174"/>
                  </a:lnTo>
                  <a:lnTo>
                    <a:pt x="872965" y="7962237"/>
                  </a:lnTo>
                  <a:lnTo>
                    <a:pt x="824793" y="7965766"/>
                  </a:lnTo>
                  <a:lnTo>
                    <a:pt x="776500" y="7968760"/>
                  </a:lnTo>
                  <a:lnTo>
                    <a:pt x="728091" y="7971215"/>
                  </a:lnTo>
                  <a:lnTo>
                    <a:pt x="679569" y="7973130"/>
                  </a:lnTo>
                  <a:lnTo>
                    <a:pt x="630938" y="7974500"/>
                  </a:lnTo>
                  <a:lnTo>
                    <a:pt x="582201" y="7975324"/>
                  </a:lnTo>
                  <a:lnTo>
                    <a:pt x="533361" y="7975600"/>
                  </a:lnTo>
                  <a:lnTo>
                    <a:pt x="0" y="79756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9550" y="1290142"/>
              <a:ext cx="6023295" cy="553533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382643" y="1290130"/>
              <a:ext cx="6220460" cy="5559425"/>
            </a:xfrm>
            <a:custGeom>
              <a:avLst/>
              <a:gdLst/>
              <a:ahLst/>
              <a:cxnLst/>
              <a:rect l="l" t="t" r="r" b="b"/>
              <a:pathLst>
                <a:path w="6220459" h="5559425">
                  <a:moveTo>
                    <a:pt x="4343822" y="5559069"/>
                  </a:moveTo>
                  <a:lnTo>
                    <a:pt x="1876377" y="5559069"/>
                  </a:lnTo>
                  <a:lnTo>
                    <a:pt x="1827472" y="5557211"/>
                  </a:lnTo>
                  <a:lnTo>
                    <a:pt x="1779277" y="5551704"/>
                  </a:lnTo>
                  <a:lnTo>
                    <a:pt x="1731965" y="5542649"/>
                  </a:lnTo>
                  <a:lnTo>
                    <a:pt x="1685711" y="5530147"/>
                  </a:lnTo>
                  <a:lnTo>
                    <a:pt x="1640690" y="5514299"/>
                  </a:lnTo>
                  <a:lnTo>
                    <a:pt x="1597077" y="5495206"/>
                  </a:lnTo>
                  <a:lnTo>
                    <a:pt x="1555046" y="5472968"/>
                  </a:lnTo>
                  <a:lnTo>
                    <a:pt x="1514773" y="5447686"/>
                  </a:lnTo>
                  <a:lnTo>
                    <a:pt x="1476431" y="5419462"/>
                  </a:lnTo>
                  <a:lnTo>
                    <a:pt x="1440195" y="5388396"/>
                  </a:lnTo>
                  <a:lnTo>
                    <a:pt x="1406241" y="5354590"/>
                  </a:lnTo>
                  <a:lnTo>
                    <a:pt x="1374743" y="5318143"/>
                  </a:lnTo>
                  <a:lnTo>
                    <a:pt x="1345875" y="5279157"/>
                  </a:lnTo>
                  <a:lnTo>
                    <a:pt x="1319812" y="5237733"/>
                  </a:lnTo>
                  <a:lnTo>
                    <a:pt x="86096" y="3100870"/>
                  </a:lnTo>
                  <a:lnTo>
                    <a:pt x="63254" y="3057588"/>
                  </a:lnTo>
                  <a:lnTo>
                    <a:pt x="43926" y="3013095"/>
                  </a:lnTo>
                  <a:lnTo>
                    <a:pt x="28113" y="2967593"/>
                  </a:lnTo>
                  <a:lnTo>
                    <a:pt x="15813" y="2921285"/>
                  </a:lnTo>
                  <a:lnTo>
                    <a:pt x="7028" y="2874371"/>
                  </a:lnTo>
                  <a:lnTo>
                    <a:pt x="1757" y="2827053"/>
                  </a:lnTo>
                  <a:lnTo>
                    <a:pt x="0" y="2779534"/>
                  </a:lnTo>
                  <a:lnTo>
                    <a:pt x="1757" y="2732015"/>
                  </a:lnTo>
                  <a:lnTo>
                    <a:pt x="7028" y="2684697"/>
                  </a:lnTo>
                  <a:lnTo>
                    <a:pt x="15813" y="2637784"/>
                  </a:lnTo>
                  <a:lnTo>
                    <a:pt x="28113" y="2591475"/>
                  </a:lnTo>
                  <a:lnTo>
                    <a:pt x="43926" y="2545973"/>
                  </a:lnTo>
                  <a:lnTo>
                    <a:pt x="63254" y="2501481"/>
                  </a:lnTo>
                  <a:lnTo>
                    <a:pt x="86096" y="2458199"/>
                  </a:lnTo>
                  <a:lnTo>
                    <a:pt x="1319812" y="321335"/>
                  </a:lnTo>
                  <a:lnTo>
                    <a:pt x="1345875" y="279911"/>
                  </a:lnTo>
                  <a:lnTo>
                    <a:pt x="1374743" y="240925"/>
                  </a:lnTo>
                  <a:lnTo>
                    <a:pt x="1406241" y="204479"/>
                  </a:lnTo>
                  <a:lnTo>
                    <a:pt x="1440195" y="170672"/>
                  </a:lnTo>
                  <a:lnTo>
                    <a:pt x="1476431" y="139606"/>
                  </a:lnTo>
                  <a:lnTo>
                    <a:pt x="1514773" y="111382"/>
                  </a:lnTo>
                  <a:lnTo>
                    <a:pt x="1555046" y="86101"/>
                  </a:lnTo>
                  <a:lnTo>
                    <a:pt x="1597077" y="63863"/>
                  </a:lnTo>
                  <a:lnTo>
                    <a:pt x="1640690" y="44769"/>
                  </a:lnTo>
                  <a:lnTo>
                    <a:pt x="1685711" y="28921"/>
                  </a:lnTo>
                  <a:lnTo>
                    <a:pt x="1731965" y="16419"/>
                  </a:lnTo>
                  <a:lnTo>
                    <a:pt x="1779277" y="7364"/>
                  </a:lnTo>
                  <a:lnTo>
                    <a:pt x="1827472" y="1858"/>
                  </a:lnTo>
                  <a:lnTo>
                    <a:pt x="1876377" y="0"/>
                  </a:lnTo>
                  <a:lnTo>
                    <a:pt x="4343822" y="0"/>
                  </a:lnTo>
                  <a:lnTo>
                    <a:pt x="4392726" y="1858"/>
                  </a:lnTo>
                  <a:lnTo>
                    <a:pt x="4440922" y="7364"/>
                  </a:lnTo>
                  <a:lnTo>
                    <a:pt x="4488234" y="16419"/>
                  </a:lnTo>
                  <a:lnTo>
                    <a:pt x="4534488" y="28921"/>
                  </a:lnTo>
                  <a:lnTo>
                    <a:pt x="4579509" y="44769"/>
                  </a:lnTo>
                  <a:lnTo>
                    <a:pt x="4623122" y="63863"/>
                  </a:lnTo>
                  <a:lnTo>
                    <a:pt x="4665152" y="86101"/>
                  </a:lnTo>
                  <a:lnTo>
                    <a:pt x="4705426" y="111382"/>
                  </a:lnTo>
                  <a:lnTo>
                    <a:pt x="4743768" y="139606"/>
                  </a:lnTo>
                  <a:lnTo>
                    <a:pt x="4780003" y="170672"/>
                  </a:lnTo>
                  <a:lnTo>
                    <a:pt x="4813958" y="204479"/>
                  </a:lnTo>
                  <a:lnTo>
                    <a:pt x="4845456" y="240925"/>
                  </a:lnTo>
                  <a:lnTo>
                    <a:pt x="4874324" y="279911"/>
                  </a:lnTo>
                  <a:lnTo>
                    <a:pt x="4900387" y="321335"/>
                  </a:lnTo>
                  <a:lnTo>
                    <a:pt x="6134103" y="2458199"/>
                  </a:lnTo>
                  <a:lnTo>
                    <a:pt x="6156945" y="2501481"/>
                  </a:lnTo>
                  <a:lnTo>
                    <a:pt x="6176272" y="2545973"/>
                  </a:lnTo>
                  <a:lnTo>
                    <a:pt x="6192086" y="2591475"/>
                  </a:lnTo>
                  <a:lnTo>
                    <a:pt x="6204386" y="2637784"/>
                  </a:lnTo>
                  <a:lnTo>
                    <a:pt x="6213171" y="2684697"/>
                  </a:lnTo>
                  <a:lnTo>
                    <a:pt x="6218442" y="2732015"/>
                  </a:lnTo>
                  <a:lnTo>
                    <a:pt x="6220199" y="2779534"/>
                  </a:lnTo>
                  <a:lnTo>
                    <a:pt x="6218442" y="2827053"/>
                  </a:lnTo>
                  <a:lnTo>
                    <a:pt x="6213171" y="2874371"/>
                  </a:lnTo>
                  <a:lnTo>
                    <a:pt x="6204386" y="2921285"/>
                  </a:lnTo>
                  <a:lnTo>
                    <a:pt x="6192086" y="2967593"/>
                  </a:lnTo>
                  <a:lnTo>
                    <a:pt x="6176272" y="3013095"/>
                  </a:lnTo>
                  <a:lnTo>
                    <a:pt x="6156945" y="3057588"/>
                  </a:lnTo>
                  <a:lnTo>
                    <a:pt x="6134103" y="3100870"/>
                  </a:lnTo>
                  <a:lnTo>
                    <a:pt x="4900387" y="5237733"/>
                  </a:lnTo>
                  <a:lnTo>
                    <a:pt x="4874324" y="5279157"/>
                  </a:lnTo>
                  <a:lnTo>
                    <a:pt x="4845456" y="5318143"/>
                  </a:lnTo>
                  <a:lnTo>
                    <a:pt x="4813958" y="5354590"/>
                  </a:lnTo>
                  <a:lnTo>
                    <a:pt x="4780003" y="5388396"/>
                  </a:lnTo>
                  <a:lnTo>
                    <a:pt x="4743768" y="5419462"/>
                  </a:lnTo>
                  <a:lnTo>
                    <a:pt x="4705426" y="5447686"/>
                  </a:lnTo>
                  <a:lnTo>
                    <a:pt x="4665152" y="5472968"/>
                  </a:lnTo>
                  <a:lnTo>
                    <a:pt x="4623122" y="5495206"/>
                  </a:lnTo>
                  <a:lnTo>
                    <a:pt x="4579509" y="5514299"/>
                  </a:lnTo>
                  <a:lnTo>
                    <a:pt x="4534488" y="5530147"/>
                  </a:lnTo>
                  <a:lnTo>
                    <a:pt x="4488234" y="5542649"/>
                  </a:lnTo>
                  <a:lnTo>
                    <a:pt x="4440922" y="5551704"/>
                  </a:lnTo>
                  <a:lnTo>
                    <a:pt x="4392726" y="5557211"/>
                  </a:lnTo>
                  <a:lnTo>
                    <a:pt x="4343822" y="5559069"/>
                  </a:lnTo>
                  <a:close/>
                </a:path>
              </a:pathLst>
            </a:custGeom>
            <a:ln w="203200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26449" y="488035"/>
            <a:ext cx="3587552" cy="750112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8065783" y="1684842"/>
            <a:ext cx="648970" cy="1222375"/>
          </a:xfrm>
          <a:custGeom>
            <a:avLst/>
            <a:gdLst/>
            <a:ahLst/>
            <a:cxnLst/>
            <a:rect l="l" t="t" r="r" b="b"/>
            <a:pathLst>
              <a:path w="648970" h="1222375">
                <a:moveTo>
                  <a:pt x="532625" y="0"/>
                </a:moveTo>
                <a:lnTo>
                  <a:pt x="118046" y="0"/>
                </a:lnTo>
                <a:lnTo>
                  <a:pt x="0" y="1222197"/>
                </a:lnTo>
                <a:lnTo>
                  <a:pt x="237489" y="1222197"/>
                </a:lnTo>
                <a:lnTo>
                  <a:pt x="252768" y="1024978"/>
                </a:lnTo>
                <a:lnTo>
                  <a:pt x="629876" y="1024978"/>
                </a:lnTo>
                <a:lnTo>
                  <a:pt x="611361" y="829843"/>
                </a:lnTo>
                <a:lnTo>
                  <a:pt x="270128" y="829843"/>
                </a:lnTo>
                <a:lnTo>
                  <a:pt x="316661" y="208330"/>
                </a:lnTo>
                <a:lnTo>
                  <a:pt x="552392" y="208330"/>
                </a:lnTo>
                <a:lnTo>
                  <a:pt x="532625" y="0"/>
                </a:lnTo>
                <a:close/>
              </a:path>
              <a:path w="648970" h="1222375">
                <a:moveTo>
                  <a:pt x="629876" y="1024978"/>
                </a:moveTo>
                <a:lnTo>
                  <a:pt x="399986" y="1024978"/>
                </a:lnTo>
                <a:lnTo>
                  <a:pt x="417347" y="1222197"/>
                </a:lnTo>
                <a:lnTo>
                  <a:pt x="648588" y="1222197"/>
                </a:lnTo>
                <a:lnTo>
                  <a:pt x="629876" y="1024978"/>
                </a:lnTo>
                <a:close/>
              </a:path>
              <a:path w="648970" h="1222375">
                <a:moveTo>
                  <a:pt x="552392" y="208330"/>
                </a:moveTo>
                <a:lnTo>
                  <a:pt x="327774" y="208330"/>
                </a:lnTo>
                <a:lnTo>
                  <a:pt x="381241" y="829843"/>
                </a:lnTo>
                <a:lnTo>
                  <a:pt x="611361" y="829843"/>
                </a:lnTo>
                <a:lnTo>
                  <a:pt x="552392" y="208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8789378" y="1685302"/>
            <a:ext cx="488950" cy="1221740"/>
          </a:xfrm>
          <a:custGeom>
            <a:avLst/>
            <a:gdLst/>
            <a:ahLst/>
            <a:cxnLst/>
            <a:rect l="l" t="t" r="r" b="b"/>
            <a:pathLst>
              <a:path w="488950" h="1221739">
                <a:moveTo>
                  <a:pt x="488873" y="0"/>
                </a:moveTo>
                <a:lnTo>
                  <a:pt x="0" y="0"/>
                </a:lnTo>
                <a:lnTo>
                  <a:pt x="0" y="237490"/>
                </a:lnTo>
                <a:lnTo>
                  <a:pt x="0" y="431800"/>
                </a:lnTo>
                <a:lnTo>
                  <a:pt x="0" y="668020"/>
                </a:lnTo>
                <a:lnTo>
                  <a:pt x="0" y="1221740"/>
                </a:lnTo>
                <a:lnTo>
                  <a:pt x="245821" y="1221740"/>
                </a:lnTo>
                <a:lnTo>
                  <a:pt x="245821" y="668020"/>
                </a:lnTo>
                <a:lnTo>
                  <a:pt x="476377" y="668020"/>
                </a:lnTo>
                <a:lnTo>
                  <a:pt x="476377" y="431800"/>
                </a:lnTo>
                <a:lnTo>
                  <a:pt x="245821" y="431800"/>
                </a:lnTo>
                <a:lnTo>
                  <a:pt x="245821" y="237490"/>
                </a:lnTo>
                <a:lnTo>
                  <a:pt x="488873" y="237490"/>
                </a:lnTo>
                <a:lnTo>
                  <a:pt x="488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9356725" y="1685302"/>
            <a:ext cx="488950" cy="1221740"/>
          </a:xfrm>
          <a:custGeom>
            <a:avLst/>
            <a:gdLst/>
            <a:ahLst/>
            <a:cxnLst/>
            <a:rect l="l" t="t" r="r" b="b"/>
            <a:pathLst>
              <a:path w="488950" h="1221739">
                <a:moveTo>
                  <a:pt x="488873" y="0"/>
                </a:moveTo>
                <a:lnTo>
                  <a:pt x="0" y="0"/>
                </a:lnTo>
                <a:lnTo>
                  <a:pt x="0" y="237490"/>
                </a:lnTo>
                <a:lnTo>
                  <a:pt x="0" y="431800"/>
                </a:lnTo>
                <a:lnTo>
                  <a:pt x="0" y="668020"/>
                </a:lnTo>
                <a:lnTo>
                  <a:pt x="0" y="1221740"/>
                </a:lnTo>
                <a:lnTo>
                  <a:pt x="245821" y="1221740"/>
                </a:lnTo>
                <a:lnTo>
                  <a:pt x="245821" y="668020"/>
                </a:lnTo>
                <a:lnTo>
                  <a:pt x="476377" y="668020"/>
                </a:lnTo>
                <a:lnTo>
                  <a:pt x="476377" y="431800"/>
                </a:lnTo>
                <a:lnTo>
                  <a:pt x="245821" y="431800"/>
                </a:lnTo>
                <a:lnTo>
                  <a:pt x="245821" y="237490"/>
                </a:lnTo>
                <a:lnTo>
                  <a:pt x="488873" y="237490"/>
                </a:lnTo>
                <a:lnTo>
                  <a:pt x="488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9914352" y="1673727"/>
            <a:ext cx="603250" cy="1244600"/>
          </a:xfrm>
          <a:custGeom>
            <a:avLst/>
            <a:gdLst/>
            <a:ahLst/>
            <a:cxnLst/>
            <a:rect l="l" t="t" r="r" b="b"/>
            <a:pathLst>
              <a:path w="603250" h="1244600">
                <a:moveTo>
                  <a:pt x="301383" y="0"/>
                </a:moveTo>
                <a:lnTo>
                  <a:pt x="245061" y="3250"/>
                </a:lnTo>
                <a:lnTo>
                  <a:pt x="194434" y="13001"/>
                </a:lnTo>
                <a:lnTo>
                  <a:pt x="149502" y="29253"/>
                </a:lnTo>
                <a:lnTo>
                  <a:pt x="110268" y="52004"/>
                </a:lnTo>
                <a:lnTo>
                  <a:pt x="76733" y="81254"/>
                </a:lnTo>
                <a:lnTo>
                  <a:pt x="49109" y="116781"/>
                </a:lnTo>
                <a:lnTo>
                  <a:pt x="27624" y="158365"/>
                </a:lnTo>
                <a:lnTo>
                  <a:pt x="12277" y="206003"/>
                </a:lnTo>
                <a:lnTo>
                  <a:pt x="3069" y="259696"/>
                </a:lnTo>
                <a:lnTo>
                  <a:pt x="213" y="315277"/>
                </a:lnTo>
                <a:lnTo>
                  <a:pt x="0" y="899985"/>
                </a:lnTo>
                <a:lnTo>
                  <a:pt x="3013" y="962056"/>
                </a:lnTo>
                <a:lnTo>
                  <a:pt x="3096" y="963775"/>
                </a:lnTo>
                <a:lnTo>
                  <a:pt x="12387" y="1021261"/>
                </a:lnTo>
                <a:lnTo>
                  <a:pt x="27873" y="1072443"/>
                </a:lnTo>
                <a:lnTo>
                  <a:pt x="49554" y="1117319"/>
                </a:lnTo>
                <a:lnTo>
                  <a:pt x="77431" y="1155890"/>
                </a:lnTo>
                <a:lnTo>
                  <a:pt x="111164" y="1187760"/>
                </a:lnTo>
                <a:lnTo>
                  <a:pt x="150425" y="1212548"/>
                </a:lnTo>
                <a:lnTo>
                  <a:pt x="195215" y="1230255"/>
                </a:lnTo>
                <a:lnTo>
                  <a:pt x="245535" y="1240880"/>
                </a:lnTo>
                <a:lnTo>
                  <a:pt x="301383" y="1244422"/>
                </a:lnTo>
                <a:lnTo>
                  <a:pt x="357226" y="1240880"/>
                </a:lnTo>
                <a:lnTo>
                  <a:pt x="407542" y="1230255"/>
                </a:lnTo>
                <a:lnTo>
                  <a:pt x="452332" y="1212548"/>
                </a:lnTo>
                <a:lnTo>
                  <a:pt x="491597" y="1187760"/>
                </a:lnTo>
                <a:lnTo>
                  <a:pt x="525335" y="1155890"/>
                </a:lnTo>
                <a:lnTo>
                  <a:pt x="553207" y="1117319"/>
                </a:lnTo>
                <a:lnTo>
                  <a:pt x="574888" y="1072443"/>
                </a:lnTo>
                <a:lnTo>
                  <a:pt x="590375" y="1021261"/>
                </a:lnTo>
                <a:lnTo>
                  <a:pt x="590672" y="1019428"/>
                </a:lnTo>
                <a:lnTo>
                  <a:pt x="303466" y="1019428"/>
                </a:lnTo>
                <a:lnTo>
                  <a:pt x="288621" y="1017888"/>
                </a:lnTo>
                <a:lnTo>
                  <a:pt x="257632" y="994778"/>
                </a:lnTo>
                <a:lnTo>
                  <a:pt x="244607" y="939639"/>
                </a:lnTo>
                <a:lnTo>
                  <a:pt x="243738" y="913180"/>
                </a:lnTo>
                <a:lnTo>
                  <a:pt x="243738" y="317360"/>
                </a:lnTo>
                <a:lnTo>
                  <a:pt x="247557" y="276955"/>
                </a:lnTo>
                <a:lnTo>
                  <a:pt x="259016" y="248094"/>
                </a:lnTo>
                <a:lnTo>
                  <a:pt x="278114" y="230778"/>
                </a:lnTo>
                <a:lnTo>
                  <a:pt x="304850" y="225005"/>
                </a:lnTo>
                <a:lnTo>
                  <a:pt x="593746" y="225005"/>
                </a:lnTo>
                <a:lnTo>
                  <a:pt x="590486" y="206003"/>
                </a:lnTo>
                <a:lnTo>
                  <a:pt x="575137" y="158365"/>
                </a:lnTo>
                <a:lnTo>
                  <a:pt x="553653" y="116781"/>
                </a:lnTo>
                <a:lnTo>
                  <a:pt x="526033" y="81254"/>
                </a:lnTo>
                <a:lnTo>
                  <a:pt x="492493" y="52004"/>
                </a:lnTo>
                <a:lnTo>
                  <a:pt x="453259" y="29253"/>
                </a:lnTo>
                <a:lnTo>
                  <a:pt x="408329" y="13001"/>
                </a:lnTo>
                <a:lnTo>
                  <a:pt x="357704" y="3250"/>
                </a:lnTo>
                <a:lnTo>
                  <a:pt x="301383" y="0"/>
                </a:lnTo>
                <a:close/>
              </a:path>
              <a:path w="603250" h="1244600">
                <a:moveTo>
                  <a:pt x="593746" y="225005"/>
                </a:moveTo>
                <a:lnTo>
                  <a:pt x="304850" y="225005"/>
                </a:lnTo>
                <a:lnTo>
                  <a:pt x="328553" y="230647"/>
                </a:lnTo>
                <a:lnTo>
                  <a:pt x="345484" y="247572"/>
                </a:lnTo>
                <a:lnTo>
                  <a:pt x="355642" y="275781"/>
                </a:lnTo>
                <a:lnTo>
                  <a:pt x="359028" y="315277"/>
                </a:lnTo>
                <a:lnTo>
                  <a:pt x="358926" y="913180"/>
                </a:lnTo>
                <a:lnTo>
                  <a:pt x="355555" y="958885"/>
                </a:lnTo>
                <a:lnTo>
                  <a:pt x="345135" y="992520"/>
                </a:lnTo>
                <a:lnTo>
                  <a:pt x="327771" y="1012701"/>
                </a:lnTo>
                <a:lnTo>
                  <a:pt x="303466" y="1019428"/>
                </a:lnTo>
                <a:lnTo>
                  <a:pt x="590672" y="1019428"/>
                </a:lnTo>
                <a:lnTo>
                  <a:pt x="599669" y="963775"/>
                </a:lnTo>
                <a:lnTo>
                  <a:pt x="602767" y="899985"/>
                </a:lnTo>
                <a:lnTo>
                  <a:pt x="602660" y="317360"/>
                </a:lnTo>
                <a:lnTo>
                  <a:pt x="599696" y="259696"/>
                </a:lnTo>
                <a:lnTo>
                  <a:pt x="593746" y="2250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0615733" y="1684844"/>
            <a:ext cx="597535" cy="1222375"/>
          </a:xfrm>
          <a:custGeom>
            <a:avLst/>
            <a:gdLst/>
            <a:ahLst/>
            <a:cxnLst/>
            <a:rect l="l" t="t" r="r" b="b"/>
            <a:pathLst>
              <a:path w="597534" h="1222375">
                <a:moveTo>
                  <a:pt x="374992" y="0"/>
                </a:moveTo>
                <a:lnTo>
                  <a:pt x="0" y="0"/>
                </a:lnTo>
                <a:lnTo>
                  <a:pt x="0" y="1222197"/>
                </a:lnTo>
                <a:lnTo>
                  <a:pt x="247218" y="1222197"/>
                </a:lnTo>
                <a:lnTo>
                  <a:pt x="247218" y="664565"/>
                </a:lnTo>
                <a:lnTo>
                  <a:pt x="566683" y="664565"/>
                </a:lnTo>
                <a:lnTo>
                  <a:pt x="543490" y="621364"/>
                </a:lnTo>
                <a:lnTo>
                  <a:pt x="503042" y="592718"/>
                </a:lnTo>
                <a:lnTo>
                  <a:pt x="476377" y="584708"/>
                </a:lnTo>
                <a:lnTo>
                  <a:pt x="508640" y="570950"/>
                </a:lnTo>
                <a:lnTo>
                  <a:pt x="556379" y="529635"/>
                </a:lnTo>
                <a:lnTo>
                  <a:pt x="582947" y="469696"/>
                </a:lnTo>
                <a:lnTo>
                  <a:pt x="586532" y="452767"/>
                </a:lnTo>
                <a:lnTo>
                  <a:pt x="248602" y="452767"/>
                </a:lnTo>
                <a:lnTo>
                  <a:pt x="248602" y="226377"/>
                </a:lnTo>
                <a:lnTo>
                  <a:pt x="590865" y="226377"/>
                </a:lnTo>
                <a:lnTo>
                  <a:pt x="588021" y="202191"/>
                </a:lnTo>
                <a:lnTo>
                  <a:pt x="580885" y="162153"/>
                </a:lnTo>
                <a:lnTo>
                  <a:pt x="556667" y="93926"/>
                </a:lnTo>
                <a:lnTo>
                  <a:pt x="516648" y="42710"/>
                </a:lnTo>
                <a:lnTo>
                  <a:pt x="457279" y="10677"/>
                </a:lnTo>
                <a:lnTo>
                  <a:pt x="419000" y="2669"/>
                </a:lnTo>
                <a:lnTo>
                  <a:pt x="374992" y="0"/>
                </a:lnTo>
                <a:close/>
              </a:path>
              <a:path w="597534" h="1222375">
                <a:moveTo>
                  <a:pt x="566683" y="664565"/>
                </a:moveTo>
                <a:lnTo>
                  <a:pt x="247218" y="664565"/>
                </a:lnTo>
                <a:lnTo>
                  <a:pt x="269847" y="665370"/>
                </a:lnTo>
                <a:lnTo>
                  <a:pt x="289136" y="667781"/>
                </a:lnTo>
                <a:lnTo>
                  <a:pt x="327265" y="686383"/>
                </a:lnTo>
                <a:lnTo>
                  <a:pt x="339572" y="743737"/>
                </a:lnTo>
                <a:lnTo>
                  <a:pt x="339572" y="1222197"/>
                </a:lnTo>
                <a:lnTo>
                  <a:pt x="580542" y="1222197"/>
                </a:lnTo>
                <a:lnTo>
                  <a:pt x="580542" y="759701"/>
                </a:lnTo>
                <a:lnTo>
                  <a:pt x="579087" y="725263"/>
                </a:lnTo>
                <a:lnTo>
                  <a:pt x="574724" y="694167"/>
                </a:lnTo>
                <a:lnTo>
                  <a:pt x="567453" y="666412"/>
                </a:lnTo>
                <a:lnTo>
                  <a:pt x="566683" y="664565"/>
                </a:lnTo>
                <a:close/>
              </a:path>
              <a:path w="597534" h="1222375">
                <a:moveTo>
                  <a:pt x="590865" y="226377"/>
                </a:moveTo>
                <a:lnTo>
                  <a:pt x="305549" y="226377"/>
                </a:lnTo>
                <a:lnTo>
                  <a:pt x="319605" y="227767"/>
                </a:lnTo>
                <a:lnTo>
                  <a:pt x="331236" y="231936"/>
                </a:lnTo>
                <a:lnTo>
                  <a:pt x="355539" y="283157"/>
                </a:lnTo>
                <a:lnTo>
                  <a:pt x="358317" y="342353"/>
                </a:lnTo>
                <a:lnTo>
                  <a:pt x="355202" y="389835"/>
                </a:lnTo>
                <a:lnTo>
                  <a:pt x="355148" y="390659"/>
                </a:lnTo>
                <a:lnTo>
                  <a:pt x="345643" y="425164"/>
                </a:lnTo>
                <a:lnTo>
                  <a:pt x="329803" y="445866"/>
                </a:lnTo>
                <a:lnTo>
                  <a:pt x="307632" y="452767"/>
                </a:lnTo>
                <a:lnTo>
                  <a:pt x="586532" y="452767"/>
                </a:lnTo>
                <a:lnTo>
                  <a:pt x="590869" y="432284"/>
                </a:lnTo>
                <a:lnTo>
                  <a:pt x="595528" y="390659"/>
                </a:lnTo>
                <a:lnTo>
                  <a:pt x="595621" y="389835"/>
                </a:lnTo>
                <a:lnTo>
                  <a:pt x="597204" y="342353"/>
                </a:lnTo>
                <a:lnTo>
                  <a:pt x="596183" y="292293"/>
                </a:lnTo>
                <a:lnTo>
                  <a:pt x="593121" y="245571"/>
                </a:lnTo>
                <a:lnTo>
                  <a:pt x="590865" y="226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1293499" y="1684851"/>
            <a:ext cx="601980" cy="1222375"/>
          </a:xfrm>
          <a:custGeom>
            <a:avLst/>
            <a:gdLst/>
            <a:ahLst/>
            <a:cxnLst/>
            <a:rect l="l" t="t" r="r" b="b"/>
            <a:pathLst>
              <a:path w="601979" h="1222375">
                <a:moveTo>
                  <a:pt x="336092" y="0"/>
                </a:moveTo>
                <a:lnTo>
                  <a:pt x="0" y="0"/>
                </a:lnTo>
                <a:lnTo>
                  <a:pt x="0" y="1222184"/>
                </a:lnTo>
                <a:lnTo>
                  <a:pt x="327761" y="1222184"/>
                </a:lnTo>
                <a:lnTo>
                  <a:pt x="384944" y="1218407"/>
                </a:lnTo>
                <a:lnTo>
                  <a:pt x="434816" y="1207076"/>
                </a:lnTo>
                <a:lnTo>
                  <a:pt x="477382" y="1188190"/>
                </a:lnTo>
                <a:lnTo>
                  <a:pt x="512642" y="1161747"/>
                </a:lnTo>
                <a:lnTo>
                  <a:pt x="540600" y="1127747"/>
                </a:lnTo>
                <a:lnTo>
                  <a:pt x="559169" y="1094070"/>
                </a:lnTo>
                <a:lnTo>
                  <a:pt x="574361" y="1055992"/>
                </a:lnTo>
                <a:lnTo>
                  <a:pt x="586178" y="1013515"/>
                </a:lnTo>
                <a:lnTo>
                  <a:pt x="587491" y="1006221"/>
                </a:lnTo>
                <a:lnTo>
                  <a:pt x="245821" y="1006221"/>
                </a:lnTo>
                <a:lnTo>
                  <a:pt x="245821" y="213880"/>
                </a:lnTo>
                <a:lnTo>
                  <a:pt x="595399" y="213880"/>
                </a:lnTo>
                <a:lnTo>
                  <a:pt x="590703" y="185546"/>
                </a:lnTo>
                <a:lnTo>
                  <a:pt x="577370" y="142699"/>
                </a:lnTo>
                <a:lnTo>
                  <a:pt x="558704" y="105268"/>
                </a:lnTo>
                <a:lnTo>
                  <a:pt x="534708" y="73253"/>
                </a:lnTo>
                <a:lnTo>
                  <a:pt x="497291" y="41201"/>
                </a:lnTo>
                <a:lnTo>
                  <a:pt x="451716" y="18310"/>
                </a:lnTo>
                <a:lnTo>
                  <a:pt x="397983" y="4577"/>
                </a:lnTo>
                <a:lnTo>
                  <a:pt x="336092" y="0"/>
                </a:lnTo>
                <a:close/>
              </a:path>
              <a:path w="601979" h="1222375">
                <a:moveTo>
                  <a:pt x="595399" y="213880"/>
                </a:moveTo>
                <a:lnTo>
                  <a:pt x="272897" y="213880"/>
                </a:lnTo>
                <a:lnTo>
                  <a:pt x="295795" y="214985"/>
                </a:lnTo>
                <a:lnTo>
                  <a:pt x="314482" y="218303"/>
                </a:lnTo>
                <a:lnTo>
                  <a:pt x="346353" y="243154"/>
                </a:lnTo>
                <a:lnTo>
                  <a:pt x="354515" y="282564"/>
                </a:lnTo>
                <a:lnTo>
                  <a:pt x="355536" y="310400"/>
                </a:lnTo>
                <a:lnTo>
                  <a:pt x="355536" y="940943"/>
                </a:lnTo>
                <a:lnTo>
                  <a:pt x="351326" y="969503"/>
                </a:lnTo>
                <a:lnTo>
                  <a:pt x="338696" y="989903"/>
                </a:lnTo>
                <a:lnTo>
                  <a:pt x="317646" y="1002141"/>
                </a:lnTo>
                <a:lnTo>
                  <a:pt x="288175" y="1006221"/>
                </a:lnTo>
                <a:lnTo>
                  <a:pt x="587491" y="1006221"/>
                </a:lnTo>
                <a:lnTo>
                  <a:pt x="594618" y="966638"/>
                </a:lnTo>
                <a:lnTo>
                  <a:pt x="599682" y="915363"/>
                </a:lnTo>
                <a:lnTo>
                  <a:pt x="601370" y="859688"/>
                </a:lnTo>
                <a:lnTo>
                  <a:pt x="601370" y="287489"/>
                </a:lnTo>
                <a:lnTo>
                  <a:pt x="598703" y="233810"/>
                </a:lnTo>
                <a:lnTo>
                  <a:pt x="595399" y="213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1961539" y="1684842"/>
            <a:ext cx="648970" cy="1222375"/>
          </a:xfrm>
          <a:custGeom>
            <a:avLst/>
            <a:gdLst/>
            <a:ahLst/>
            <a:cxnLst/>
            <a:rect l="l" t="t" r="r" b="b"/>
            <a:pathLst>
              <a:path w="648970" h="1222375">
                <a:moveTo>
                  <a:pt x="532625" y="0"/>
                </a:moveTo>
                <a:lnTo>
                  <a:pt x="118046" y="0"/>
                </a:lnTo>
                <a:lnTo>
                  <a:pt x="0" y="1222197"/>
                </a:lnTo>
                <a:lnTo>
                  <a:pt x="237489" y="1222197"/>
                </a:lnTo>
                <a:lnTo>
                  <a:pt x="252768" y="1024978"/>
                </a:lnTo>
                <a:lnTo>
                  <a:pt x="629876" y="1024978"/>
                </a:lnTo>
                <a:lnTo>
                  <a:pt x="611361" y="829843"/>
                </a:lnTo>
                <a:lnTo>
                  <a:pt x="270128" y="829843"/>
                </a:lnTo>
                <a:lnTo>
                  <a:pt x="316661" y="208330"/>
                </a:lnTo>
                <a:lnTo>
                  <a:pt x="552392" y="208330"/>
                </a:lnTo>
                <a:lnTo>
                  <a:pt x="532625" y="0"/>
                </a:lnTo>
                <a:close/>
              </a:path>
              <a:path w="648970" h="1222375">
                <a:moveTo>
                  <a:pt x="629876" y="1024978"/>
                </a:moveTo>
                <a:lnTo>
                  <a:pt x="399986" y="1024978"/>
                </a:lnTo>
                <a:lnTo>
                  <a:pt x="417347" y="1222197"/>
                </a:lnTo>
                <a:lnTo>
                  <a:pt x="648588" y="1222197"/>
                </a:lnTo>
                <a:lnTo>
                  <a:pt x="629876" y="1024978"/>
                </a:lnTo>
                <a:close/>
              </a:path>
              <a:path w="648970" h="1222375">
                <a:moveTo>
                  <a:pt x="552392" y="208330"/>
                </a:moveTo>
                <a:lnTo>
                  <a:pt x="327774" y="208330"/>
                </a:lnTo>
                <a:lnTo>
                  <a:pt x="381241" y="829843"/>
                </a:lnTo>
                <a:lnTo>
                  <a:pt x="611361" y="829843"/>
                </a:lnTo>
                <a:lnTo>
                  <a:pt x="552392" y="208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2685131" y="1684848"/>
            <a:ext cx="600075" cy="1222375"/>
          </a:xfrm>
          <a:custGeom>
            <a:avLst/>
            <a:gdLst/>
            <a:ahLst/>
            <a:cxnLst/>
            <a:rect l="l" t="t" r="r" b="b"/>
            <a:pathLst>
              <a:path w="600075" h="1222375">
                <a:moveTo>
                  <a:pt x="331241" y="0"/>
                </a:moveTo>
                <a:lnTo>
                  <a:pt x="0" y="0"/>
                </a:lnTo>
                <a:lnTo>
                  <a:pt x="0" y="1222197"/>
                </a:lnTo>
                <a:lnTo>
                  <a:pt x="331241" y="1222197"/>
                </a:lnTo>
                <a:lnTo>
                  <a:pt x="381978" y="1219115"/>
                </a:lnTo>
                <a:lnTo>
                  <a:pt x="426554" y="1209870"/>
                </a:lnTo>
                <a:lnTo>
                  <a:pt x="464968" y="1194459"/>
                </a:lnTo>
                <a:lnTo>
                  <a:pt x="497217" y="1172883"/>
                </a:lnTo>
                <a:lnTo>
                  <a:pt x="524126" y="1145760"/>
                </a:lnTo>
                <a:lnTo>
                  <a:pt x="546520" y="1113689"/>
                </a:lnTo>
                <a:lnTo>
                  <a:pt x="564402" y="1076669"/>
                </a:lnTo>
                <a:lnTo>
                  <a:pt x="577773" y="1034694"/>
                </a:lnTo>
                <a:lnTo>
                  <a:pt x="583603" y="1006919"/>
                </a:lnTo>
                <a:lnTo>
                  <a:pt x="257162" y="1006919"/>
                </a:lnTo>
                <a:lnTo>
                  <a:pt x="249059" y="1006462"/>
                </a:lnTo>
                <a:lnTo>
                  <a:pt x="238887" y="1005535"/>
                </a:lnTo>
                <a:lnTo>
                  <a:pt x="238887" y="651370"/>
                </a:lnTo>
                <a:lnTo>
                  <a:pt x="575350" y="651370"/>
                </a:lnTo>
                <a:lnTo>
                  <a:pt x="571868" y="639914"/>
                </a:lnTo>
                <a:lnTo>
                  <a:pt x="554399" y="605041"/>
                </a:lnTo>
                <a:lnTo>
                  <a:pt x="530113" y="577154"/>
                </a:lnTo>
                <a:lnTo>
                  <a:pt x="499012" y="556254"/>
                </a:lnTo>
                <a:lnTo>
                  <a:pt x="461098" y="542340"/>
                </a:lnTo>
                <a:lnTo>
                  <a:pt x="490676" y="531708"/>
                </a:lnTo>
                <a:lnTo>
                  <a:pt x="516220" y="516477"/>
                </a:lnTo>
                <a:lnTo>
                  <a:pt x="537729" y="496645"/>
                </a:lnTo>
                <a:lnTo>
                  <a:pt x="555205" y="472211"/>
                </a:lnTo>
                <a:lnTo>
                  <a:pt x="560752" y="460400"/>
                </a:lnTo>
                <a:lnTo>
                  <a:pt x="238887" y="460400"/>
                </a:lnTo>
                <a:lnTo>
                  <a:pt x="238887" y="188874"/>
                </a:lnTo>
                <a:lnTo>
                  <a:pt x="578683" y="188874"/>
                </a:lnTo>
                <a:lnTo>
                  <a:pt x="576381" y="173219"/>
                </a:lnTo>
                <a:lnTo>
                  <a:pt x="564227" y="130372"/>
                </a:lnTo>
                <a:lnTo>
                  <a:pt x="547212" y="94273"/>
                </a:lnTo>
                <a:lnTo>
                  <a:pt x="490416" y="36518"/>
                </a:lnTo>
                <a:lnTo>
                  <a:pt x="446428" y="16230"/>
                </a:lnTo>
                <a:lnTo>
                  <a:pt x="393370" y="4057"/>
                </a:lnTo>
                <a:lnTo>
                  <a:pt x="331241" y="0"/>
                </a:lnTo>
                <a:close/>
              </a:path>
              <a:path w="600075" h="1222375">
                <a:moveTo>
                  <a:pt x="575350" y="651370"/>
                </a:moveTo>
                <a:lnTo>
                  <a:pt x="284022" y="651370"/>
                </a:lnTo>
                <a:lnTo>
                  <a:pt x="303834" y="653258"/>
                </a:lnTo>
                <a:lnTo>
                  <a:pt x="320219" y="658923"/>
                </a:lnTo>
                <a:lnTo>
                  <a:pt x="349543" y="698049"/>
                </a:lnTo>
                <a:lnTo>
                  <a:pt x="357354" y="739192"/>
                </a:lnTo>
                <a:lnTo>
                  <a:pt x="358330" y="763866"/>
                </a:lnTo>
                <a:lnTo>
                  <a:pt x="358330" y="916647"/>
                </a:lnTo>
                <a:lnTo>
                  <a:pt x="352384" y="956143"/>
                </a:lnTo>
                <a:lnTo>
                  <a:pt x="334546" y="984353"/>
                </a:lnTo>
                <a:lnTo>
                  <a:pt x="304816" y="1001278"/>
                </a:lnTo>
                <a:lnTo>
                  <a:pt x="263194" y="1006919"/>
                </a:lnTo>
                <a:lnTo>
                  <a:pt x="583603" y="1006919"/>
                </a:lnTo>
                <a:lnTo>
                  <a:pt x="587493" y="988384"/>
                </a:lnTo>
                <a:lnTo>
                  <a:pt x="594439" y="938341"/>
                </a:lnTo>
                <a:lnTo>
                  <a:pt x="598608" y="884566"/>
                </a:lnTo>
                <a:lnTo>
                  <a:pt x="599998" y="827062"/>
                </a:lnTo>
                <a:lnTo>
                  <a:pt x="598239" y="773960"/>
                </a:lnTo>
                <a:lnTo>
                  <a:pt x="592963" y="725068"/>
                </a:lnTo>
                <a:lnTo>
                  <a:pt x="584171" y="680386"/>
                </a:lnTo>
                <a:lnTo>
                  <a:pt x="575350" y="651370"/>
                </a:lnTo>
                <a:close/>
              </a:path>
              <a:path w="600075" h="1222375">
                <a:moveTo>
                  <a:pt x="578683" y="188874"/>
                </a:moveTo>
                <a:lnTo>
                  <a:pt x="290271" y="188874"/>
                </a:lnTo>
                <a:lnTo>
                  <a:pt x="313057" y="192564"/>
                </a:lnTo>
                <a:lnTo>
                  <a:pt x="329333" y="203634"/>
                </a:lnTo>
                <a:lnTo>
                  <a:pt x="339098" y="222082"/>
                </a:lnTo>
                <a:lnTo>
                  <a:pt x="342353" y="247903"/>
                </a:lnTo>
                <a:lnTo>
                  <a:pt x="342257" y="373645"/>
                </a:lnTo>
                <a:lnTo>
                  <a:pt x="336888" y="420167"/>
                </a:lnTo>
                <a:lnTo>
                  <a:pt x="316834" y="453805"/>
                </a:lnTo>
                <a:lnTo>
                  <a:pt x="288886" y="460400"/>
                </a:lnTo>
                <a:lnTo>
                  <a:pt x="560752" y="460400"/>
                </a:lnTo>
                <a:lnTo>
                  <a:pt x="568718" y="443435"/>
                </a:lnTo>
                <a:lnTo>
                  <a:pt x="578375" y="410581"/>
                </a:lnTo>
                <a:lnTo>
                  <a:pt x="584172" y="373645"/>
                </a:lnTo>
                <a:lnTo>
                  <a:pt x="586105" y="332625"/>
                </a:lnTo>
                <a:lnTo>
                  <a:pt x="586105" y="279158"/>
                </a:lnTo>
                <a:lnTo>
                  <a:pt x="583674" y="222814"/>
                </a:lnTo>
                <a:lnTo>
                  <a:pt x="578683" y="188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3365670" y="1685302"/>
            <a:ext cx="495934" cy="1221740"/>
          </a:xfrm>
          <a:custGeom>
            <a:avLst/>
            <a:gdLst/>
            <a:ahLst/>
            <a:cxnLst/>
            <a:rect l="l" t="t" r="r" b="b"/>
            <a:pathLst>
              <a:path w="495934" h="1221739">
                <a:moveTo>
                  <a:pt x="495820" y="1013460"/>
                </a:moveTo>
                <a:lnTo>
                  <a:pt x="244436" y="1013460"/>
                </a:lnTo>
                <a:lnTo>
                  <a:pt x="244436" y="0"/>
                </a:lnTo>
                <a:lnTo>
                  <a:pt x="0" y="0"/>
                </a:lnTo>
                <a:lnTo>
                  <a:pt x="0" y="1013460"/>
                </a:lnTo>
                <a:lnTo>
                  <a:pt x="0" y="1221740"/>
                </a:lnTo>
                <a:lnTo>
                  <a:pt x="495820" y="1221740"/>
                </a:lnTo>
                <a:lnTo>
                  <a:pt x="495820" y="10134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3930935" y="1685302"/>
            <a:ext cx="505459" cy="1221740"/>
          </a:xfrm>
          <a:custGeom>
            <a:avLst/>
            <a:gdLst/>
            <a:ahLst/>
            <a:cxnLst/>
            <a:rect l="l" t="t" r="r" b="b"/>
            <a:pathLst>
              <a:path w="505459" h="1221739">
                <a:moveTo>
                  <a:pt x="504850" y="982980"/>
                </a:moveTo>
                <a:lnTo>
                  <a:pt x="248602" y="982980"/>
                </a:lnTo>
                <a:lnTo>
                  <a:pt x="248602" y="703580"/>
                </a:lnTo>
                <a:lnTo>
                  <a:pt x="479158" y="703580"/>
                </a:lnTo>
                <a:lnTo>
                  <a:pt x="479158" y="473710"/>
                </a:lnTo>
                <a:lnTo>
                  <a:pt x="248602" y="473710"/>
                </a:lnTo>
                <a:lnTo>
                  <a:pt x="248602" y="236220"/>
                </a:lnTo>
                <a:lnTo>
                  <a:pt x="488873" y="236220"/>
                </a:lnTo>
                <a:lnTo>
                  <a:pt x="488873" y="0"/>
                </a:lnTo>
                <a:lnTo>
                  <a:pt x="0" y="0"/>
                </a:lnTo>
                <a:lnTo>
                  <a:pt x="0" y="236220"/>
                </a:lnTo>
                <a:lnTo>
                  <a:pt x="0" y="473710"/>
                </a:lnTo>
                <a:lnTo>
                  <a:pt x="0" y="703580"/>
                </a:lnTo>
                <a:lnTo>
                  <a:pt x="0" y="982980"/>
                </a:lnTo>
                <a:lnTo>
                  <a:pt x="0" y="1221740"/>
                </a:lnTo>
                <a:lnTo>
                  <a:pt x="504850" y="1221740"/>
                </a:lnTo>
                <a:lnTo>
                  <a:pt x="504850" y="9829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object 1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98124" y="3135631"/>
            <a:ext cx="3232721" cy="1546619"/>
          </a:xfrm>
          <a:prstGeom prst="rect">
            <a:avLst/>
          </a:prstGeom>
        </p:spPr>
      </p:pic>
      <p:sp>
        <p:nvSpPr>
          <p:cNvPr id="19" name="object 19" descr=""/>
          <p:cNvSpPr/>
          <p:nvPr/>
        </p:nvSpPr>
        <p:spPr>
          <a:xfrm>
            <a:off x="8135225" y="5031357"/>
            <a:ext cx="603250" cy="1244600"/>
          </a:xfrm>
          <a:custGeom>
            <a:avLst/>
            <a:gdLst/>
            <a:ahLst/>
            <a:cxnLst/>
            <a:rect l="l" t="t" r="r" b="b"/>
            <a:pathLst>
              <a:path w="603250" h="1244600">
                <a:moveTo>
                  <a:pt x="301383" y="0"/>
                </a:moveTo>
                <a:lnTo>
                  <a:pt x="245061" y="3250"/>
                </a:lnTo>
                <a:lnTo>
                  <a:pt x="194434" y="13001"/>
                </a:lnTo>
                <a:lnTo>
                  <a:pt x="149502" y="29253"/>
                </a:lnTo>
                <a:lnTo>
                  <a:pt x="110268" y="52004"/>
                </a:lnTo>
                <a:lnTo>
                  <a:pt x="76733" y="81254"/>
                </a:lnTo>
                <a:lnTo>
                  <a:pt x="49109" y="116781"/>
                </a:lnTo>
                <a:lnTo>
                  <a:pt x="27624" y="158365"/>
                </a:lnTo>
                <a:lnTo>
                  <a:pt x="12277" y="206003"/>
                </a:lnTo>
                <a:lnTo>
                  <a:pt x="3069" y="259696"/>
                </a:lnTo>
                <a:lnTo>
                  <a:pt x="213" y="315277"/>
                </a:lnTo>
                <a:lnTo>
                  <a:pt x="0" y="899985"/>
                </a:lnTo>
                <a:lnTo>
                  <a:pt x="3013" y="962056"/>
                </a:lnTo>
                <a:lnTo>
                  <a:pt x="3096" y="963775"/>
                </a:lnTo>
                <a:lnTo>
                  <a:pt x="12387" y="1021261"/>
                </a:lnTo>
                <a:lnTo>
                  <a:pt x="27873" y="1072443"/>
                </a:lnTo>
                <a:lnTo>
                  <a:pt x="49554" y="1117319"/>
                </a:lnTo>
                <a:lnTo>
                  <a:pt x="77431" y="1155890"/>
                </a:lnTo>
                <a:lnTo>
                  <a:pt x="111164" y="1187760"/>
                </a:lnTo>
                <a:lnTo>
                  <a:pt x="150425" y="1212548"/>
                </a:lnTo>
                <a:lnTo>
                  <a:pt x="195215" y="1230255"/>
                </a:lnTo>
                <a:lnTo>
                  <a:pt x="245535" y="1240880"/>
                </a:lnTo>
                <a:lnTo>
                  <a:pt x="301383" y="1244422"/>
                </a:lnTo>
                <a:lnTo>
                  <a:pt x="357226" y="1240880"/>
                </a:lnTo>
                <a:lnTo>
                  <a:pt x="407542" y="1230255"/>
                </a:lnTo>
                <a:lnTo>
                  <a:pt x="452332" y="1212548"/>
                </a:lnTo>
                <a:lnTo>
                  <a:pt x="491597" y="1187760"/>
                </a:lnTo>
                <a:lnTo>
                  <a:pt x="525335" y="1155890"/>
                </a:lnTo>
                <a:lnTo>
                  <a:pt x="553207" y="1117319"/>
                </a:lnTo>
                <a:lnTo>
                  <a:pt x="574888" y="1072443"/>
                </a:lnTo>
                <a:lnTo>
                  <a:pt x="590375" y="1021261"/>
                </a:lnTo>
                <a:lnTo>
                  <a:pt x="590672" y="1019429"/>
                </a:lnTo>
                <a:lnTo>
                  <a:pt x="303466" y="1019429"/>
                </a:lnTo>
                <a:lnTo>
                  <a:pt x="288621" y="1017888"/>
                </a:lnTo>
                <a:lnTo>
                  <a:pt x="257632" y="994778"/>
                </a:lnTo>
                <a:lnTo>
                  <a:pt x="244607" y="939639"/>
                </a:lnTo>
                <a:lnTo>
                  <a:pt x="243738" y="913180"/>
                </a:lnTo>
                <a:lnTo>
                  <a:pt x="243738" y="317360"/>
                </a:lnTo>
                <a:lnTo>
                  <a:pt x="247557" y="276955"/>
                </a:lnTo>
                <a:lnTo>
                  <a:pt x="259016" y="248094"/>
                </a:lnTo>
                <a:lnTo>
                  <a:pt x="278114" y="230778"/>
                </a:lnTo>
                <a:lnTo>
                  <a:pt x="304850" y="225005"/>
                </a:lnTo>
                <a:lnTo>
                  <a:pt x="593746" y="225005"/>
                </a:lnTo>
                <a:lnTo>
                  <a:pt x="590486" y="206003"/>
                </a:lnTo>
                <a:lnTo>
                  <a:pt x="575137" y="158365"/>
                </a:lnTo>
                <a:lnTo>
                  <a:pt x="553653" y="116781"/>
                </a:lnTo>
                <a:lnTo>
                  <a:pt x="526033" y="81254"/>
                </a:lnTo>
                <a:lnTo>
                  <a:pt x="492493" y="52004"/>
                </a:lnTo>
                <a:lnTo>
                  <a:pt x="453259" y="29253"/>
                </a:lnTo>
                <a:lnTo>
                  <a:pt x="408329" y="13001"/>
                </a:lnTo>
                <a:lnTo>
                  <a:pt x="357704" y="3250"/>
                </a:lnTo>
                <a:lnTo>
                  <a:pt x="301383" y="0"/>
                </a:lnTo>
                <a:close/>
              </a:path>
              <a:path w="603250" h="1244600">
                <a:moveTo>
                  <a:pt x="593746" y="225005"/>
                </a:moveTo>
                <a:lnTo>
                  <a:pt x="304850" y="225005"/>
                </a:lnTo>
                <a:lnTo>
                  <a:pt x="328553" y="230647"/>
                </a:lnTo>
                <a:lnTo>
                  <a:pt x="345484" y="247572"/>
                </a:lnTo>
                <a:lnTo>
                  <a:pt x="355642" y="275781"/>
                </a:lnTo>
                <a:lnTo>
                  <a:pt x="359028" y="315277"/>
                </a:lnTo>
                <a:lnTo>
                  <a:pt x="358926" y="913180"/>
                </a:lnTo>
                <a:lnTo>
                  <a:pt x="355555" y="958885"/>
                </a:lnTo>
                <a:lnTo>
                  <a:pt x="345135" y="992520"/>
                </a:lnTo>
                <a:lnTo>
                  <a:pt x="327771" y="1012701"/>
                </a:lnTo>
                <a:lnTo>
                  <a:pt x="303466" y="1019429"/>
                </a:lnTo>
                <a:lnTo>
                  <a:pt x="590672" y="1019429"/>
                </a:lnTo>
                <a:lnTo>
                  <a:pt x="599669" y="963775"/>
                </a:lnTo>
                <a:lnTo>
                  <a:pt x="602767" y="899985"/>
                </a:lnTo>
                <a:lnTo>
                  <a:pt x="602660" y="317360"/>
                </a:lnTo>
                <a:lnTo>
                  <a:pt x="599696" y="259696"/>
                </a:lnTo>
                <a:lnTo>
                  <a:pt x="593746" y="2250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8836601" y="5042475"/>
            <a:ext cx="600075" cy="1222375"/>
          </a:xfrm>
          <a:custGeom>
            <a:avLst/>
            <a:gdLst/>
            <a:ahLst/>
            <a:cxnLst/>
            <a:rect l="l" t="t" r="r" b="b"/>
            <a:pathLst>
              <a:path w="600075" h="1222375">
                <a:moveTo>
                  <a:pt x="599986" y="0"/>
                </a:moveTo>
                <a:lnTo>
                  <a:pt x="363880" y="0"/>
                </a:lnTo>
                <a:lnTo>
                  <a:pt x="363880" y="585406"/>
                </a:lnTo>
                <a:lnTo>
                  <a:pt x="251383" y="0"/>
                </a:lnTo>
                <a:lnTo>
                  <a:pt x="0" y="0"/>
                </a:lnTo>
                <a:lnTo>
                  <a:pt x="0" y="1222197"/>
                </a:lnTo>
                <a:lnTo>
                  <a:pt x="238886" y="1222197"/>
                </a:lnTo>
                <a:lnTo>
                  <a:pt x="238886" y="611098"/>
                </a:lnTo>
                <a:lnTo>
                  <a:pt x="361099" y="1222197"/>
                </a:lnTo>
                <a:lnTo>
                  <a:pt x="599986" y="1222197"/>
                </a:lnTo>
                <a:lnTo>
                  <a:pt x="5999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9544914" y="5042941"/>
            <a:ext cx="495934" cy="1221740"/>
          </a:xfrm>
          <a:custGeom>
            <a:avLst/>
            <a:gdLst/>
            <a:ahLst/>
            <a:cxnLst/>
            <a:rect l="l" t="t" r="r" b="b"/>
            <a:pathLst>
              <a:path w="495934" h="1221739">
                <a:moveTo>
                  <a:pt x="495820" y="1013460"/>
                </a:moveTo>
                <a:lnTo>
                  <a:pt x="244436" y="1013460"/>
                </a:lnTo>
                <a:lnTo>
                  <a:pt x="244436" y="0"/>
                </a:lnTo>
                <a:lnTo>
                  <a:pt x="0" y="0"/>
                </a:lnTo>
                <a:lnTo>
                  <a:pt x="0" y="1013460"/>
                </a:lnTo>
                <a:lnTo>
                  <a:pt x="0" y="1221740"/>
                </a:lnTo>
                <a:lnTo>
                  <a:pt x="495820" y="1221740"/>
                </a:lnTo>
                <a:lnTo>
                  <a:pt x="495820" y="10134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0099078" y="5042471"/>
            <a:ext cx="236220" cy="1222375"/>
          </a:xfrm>
          <a:custGeom>
            <a:avLst/>
            <a:gdLst/>
            <a:ahLst/>
            <a:cxnLst/>
            <a:rect l="l" t="t" r="r" b="b"/>
            <a:pathLst>
              <a:path w="236220" h="1222375">
                <a:moveTo>
                  <a:pt x="236105" y="0"/>
                </a:moveTo>
                <a:lnTo>
                  <a:pt x="0" y="0"/>
                </a:lnTo>
                <a:lnTo>
                  <a:pt x="0" y="1222197"/>
                </a:lnTo>
                <a:lnTo>
                  <a:pt x="236105" y="1222197"/>
                </a:lnTo>
                <a:lnTo>
                  <a:pt x="236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0432405" y="5042475"/>
            <a:ext cx="600075" cy="1222375"/>
          </a:xfrm>
          <a:custGeom>
            <a:avLst/>
            <a:gdLst/>
            <a:ahLst/>
            <a:cxnLst/>
            <a:rect l="l" t="t" r="r" b="b"/>
            <a:pathLst>
              <a:path w="600075" h="1222375">
                <a:moveTo>
                  <a:pt x="599986" y="0"/>
                </a:moveTo>
                <a:lnTo>
                  <a:pt x="363880" y="0"/>
                </a:lnTo>
                <a:lnTo>
                  <a:pt x="363880" y="585406"/>
                </a:lnTo>
                <a:lnTo>
                  <a:pt x="251383" y="0"/>
                </a:lnTo>
                <a:lnTo>
                  <a:pt x="0" y="0"/>
                </a:lnTo>
                <a:lnTo>
                  <a:pt x="0" y="1222197"/>
                </a:lnTo>
                <a:lnTo>
                  <a:pt x="238886" y="1222197"/>
                </a:lnTo>
                <a:lnTo>
                  <a:pt x="238886" y="611098"/>
                </a:lnTo>
                <a:lnTo>
                  <a:pt x="361099" y="1222197"/>
                </a:lnTo>
                <a:lnTo>
                  <a:pt x="599986" y="1222197"/>
                </a:lnTo>
                <a:lnTo>
                  <a:pt x="5999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1140719" y="5042941"/>
            <a:ext cx="505459" cy="1221740"/>
          </a:xfrm>
          <a:custGeom>
            <a:avLst/>
            <a:gdLst/>
            <a:ahLst/>
            <a:cxnLst/>
            <a:rect l="l" t="t" r="r" b="b"/>
            <a:pathLst>
              <a:path w="505459" h="1221739">
                <a:moveTo>
                  <a:pt x="504850" y="982980"/>
                </a:moveTo>
                <a:lnTo>
                  <a:pt x="248602" y="982980"/>
                </a:lnTo>
                <a:lnTo>
                  <a:pt x="248602" y="703580"/>
                </a:lnTo>
                <a:lnTo>
                  <a:pt x="479158" y="703580"/>
                </a:lnTo>
                <a:lnTo>
                  <a:pt x="479158" y="473710"/>
                </a:lnTo>
                <a:lnTo>
                  <a:pt x="248602" y="473710"/>
                </a:lnTo>
                <a:lnTo>
                  <a:pt x="248602" y="236220"/>
                </a:lnTo>
                <a:lnTo>
                  <a:pt x="488873" y="236220"/>
                </a:lnTo>
                <a:lnTo>
                  <a:pt x="488873" y="0"/>
                </a:lnTo>
                <a:lnTo>
                  <a:pt x="0" y="0"/>
                </a:lnTo>
                <a:lnTo>
                  <a:pt x="0" y="236220"/>
                </a:lnTo>
                <a:lnTo>
                  <a:pt x="0" y="473710"/>
                </a:lnTo>
                <a:lnTo>
                  <a:pt x="0" y="703580"/>
                </a:lnTo>
                <a:lnTo>
                  <a:pt x="0" y="982980"/>
                </a:lnTo>
                <a:lnTo>
                  <a:pt x="0" y="1221740"/>
                </a:lnTo>
                <a:lnTo>
                  <a:pt x="504850" y="1221740"/>
                </a:lnTo>
                <a:lnTo>
                  <a:pt x="504850" y="9829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2048337" y="5042471"/>
            <a:ext cx="236220" cy="1222375"/>
          </a:xfrm>
          <a:custGeom>
            <a:avLst/>
            <a:gdLst/>
            <a:ahLst/>
            <a:cxnLst/>
            <a:rect l="l" t="t" r="r" b="b"/>
            <a:pathLst>
              <a:path w="236220" h="1222375">
                <a:moveTo>
                  <a:pt x="236105" y="0"/>
                </a:moveTo>
                <a:lnTo>
                  <a:pt x="0" y="0"/>
                </a:lnTo>
                <a:lnTo>
                  <a:pt x="0" y="1222197"/>
                </a:lnTo>
                <a:lnTo>
                  <a:pt x="236105" y="1222197"/>
                </a:lnTo>
                <a:lnTo>
                  <a:pt x="236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2381669" y="5042475"/>
            <a:ext cx="600075" cy="1222375"/>
          </a:xfrm>
          <a:custGeom>
            <a:avLst/>
            <a:gdLst/>
            <a:ahLst/>
            <a:cxnLst/>
            <a:rect l="l" t="t" r="r" b="b"/>
            <a:pathLst>
              <a:path w="600075" h="1222375">
                <a:moveTo>
                  <a:pt x="599986" y="0"/>
                </a:moveTo>
                <a:lnTo>
                  <a:pt x="363880" y="0"/>
                </a:lnTo>
                <a:lnTo>
                  <a:pt x="363880" y="585406"/>
                </a:lnTo>
                <a:lnTo>
                  <a:pt x="251383" y="0"/>
                </a:lnTo>
                <a:lnTo>
                  <a:pt x="0" y="0"/>
                </a:lnTo>
                <a:lnTo>
                  <a:pt x="0" y="1222197"/>
                </a:lnTo>
                <a:lnTo>
                  <a:pt x="238886" y="1222197"/>
                </a:lnTo>
                <a:lnTo>
                  <a:pt x="238886" y="611098"/>
                </a:lnTo>
                <a:lnTo>
                  <a:pt x="361099" y="1222197"/>
                </a:lnTo>
                <a:lnTo>
                  <a:pt x="599986" y="1222197"/>
                </a:lnTo>
                <a:lnTo>
                  <a:pt x="5999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3089991" y="5042482"/>
            <a:ext cx="601980" cy="1222375"/>
          </a:xfrm>
          <a:custGeom>
            <a:avLst/>
            <a:gdLst/>
            <a:ahLst/>
            <a:cxnLst/>
            <a:rect l="l" t="t" r="r" b="b"/>
            <a:pathLst>
              <a:path w="601980" h="1222375">
                <a:moveTo>
                  <a:pt x="336092" y="0"/>
                </a:moveTo>
                <a:lnTo>
                  <a:pt x="0" y="0"/>
                </a:lnTo>
                <a:lnTo>
                  <a:pt x="0" y="1222184"/>
                </a:lnTo>
                <a:lnTo>
                  <a:pt x="327761" y="1222184"/>
                </a:lnTo>
                <a:lnTo>
                  <a:pt x="384944" y="1218407"/>
                </a:lnTo>
                <a:lnTo>
                  <a:pt x="434816" y="1207076"/>
                </a:lnTo>
                <a:lnTo>
                  <a:pt x="477382" y="1188190"/>
                </a:lnTo>
                <a:lnTo>
                  <a:pt x="512642" y="1161747"/>
                </a:lnTo>
                <a:lnTo>
                  <a:pt x="540600" y="1127747"/>
                </a:lnTo>
                <a:lnTo>
                  <a:pt x="559169" y="1094070"/>
                </a:lnTo>
                <a:lnTo>
                  <a:pt x="574361" y="1055992"/>
                </a:lnTo>
                <a:lnTo>
                  <a:pt x="586178" y="1013515"/>
                </a:lnTo>
                <a:lnTo>
                  <a:pt x="587491" y="1006220"/>
                </a:lnTo>
                <a:lnTo>
                  <a:pt x="245821" y="1006220"/>
                </a:lnTo>
                <a:lnTo>
                  <a:pt x="245821" y="213880"/>
                </a:lnTo>
                <a:lnTo>
                  <a:pt x="595399" y="213880"/>
                </a:lnTo>
                <a:lnTo>
                  <a:pt x="590703" y="185546"/>
                </a:lnTo>
                <a:lnTo>
                  <a:pt x="577370" y="142699"/>
                </a:lnTo>
                <a:lnTo>
                  <a:pt x="558704" y="105268"/>
                </a:lnTo>
                <a:lnTo>
                  <a:pt x="534708" y="73253"/>
                </a:lnTo>
                <a:lnTo>
                  <a:pt x="497291" y="41201"/>
                </a:lnTo>
                <a:lnTo>
                  <a:pt x="451716" y="18310"/>
                </a:lnTo>
                <a:lnTo>
                  <a:pt x="397983" y="4577"/>
                </a:lnTo>
                <a:lnTo>
                  <a:pt x="336092" y="0"/>
                </a:lnTo>
                <a:close/>
              </a:path>
              <a:path w="601980" h="1222375">
                <a:moveTo>
                  <a:pt x="595399" y="213880"/>
                </a:moveTo>
                <a:lnTo>
                  <a:pt x="272897" y="213880"/>
                </a:lnTo>
                <a:lnTo>
                  <a:pt x="295795" y="214985"/>
                </a:lnTo>
                <a:lnTo>
                  <a:pt x="314482" y="218303"/>
                </a:lnTo>
                <a:lnTo>
                  <a:pt x="346353" y="243154"/>
                </a:lnTo>
                <a:lnTo>
                  <a:pt x="354515" y="282564"/>
                </a:lnTo>
                <a:lnTo>
                  <a:pt x="355536" y="310400"/>
                </a:lnTo>
                <a:lnTo>
                  <a:pt x="355536" y="940942"/>
                </a:lnTo>
                <a:lnTo>
                  <a:pt x="351326" y="969503"/>
                </a:lnTo>
                <a:lnTo>
                  <a:pt x="338696" y="989903"/>
                </a:lnTo>
                <a:lnTo>
                  <a:pt x="317646" y="1002141"/>
                </a:lnTo>
                <a:lnTo>
                  <a:pt x="288175" y="1006220"/>
                </a:lnTo>
                <a:lnTo>
                  <a:pt x="587491" y="1006220"/>
                </a:lnTo>
                <a:lnTo>
                  <a:pt x="594618" y="966638"/>
                </a:lnTo>
                <a:lnTo>
                  <a:pt x="599682" y="915363"/>
                </a:lnTo>
                <a:lnTo>
                  <a:pt x="601370" y="859688"/>
                </a:lnTo>
                <a:lnTo>
                  <a:pt x="601370" y="287489"/>
                </a:lnTo>
                <a:lnTo>
                  <a:pt x="598703" y="233810"/>
                </a:lnTo>
                <a:lnTo>
                  <a:pt x="595399" y="213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3780248" y="5042471"/>
            <a:ext cx="236220" cy="1222375"/>
          </a:xfrm>
          <a:custGeom>
            <a:avLst/>
            <a:gdLst/>
            <a:ahLst/>
            <a:cxnLst/>
            <a:rect l="l" t="t" r="r" b="b"/>
            <a:pathLst>
              <a:path w="236219" h="1222375">
                <a:moveTo>
                  <a:pt x="236105" y="0"/>
                </a:moveTo>
                <a:lnTo>
                  <a:pt x="0" y="0"/>
                </a:lnTo>
                <a:lnTo>
                  <a:pt x="0" y="1222197"/>
                </a:lnTo>
                <a:lnTo>
                  <a:pt x="236105" y="1222197"/>
                </a:lnTo>
                <a:lnTo>
                  <a:pt x="236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4080244" y="5042473"/>
            <a:ext cx="648970" cy="1222375"/>
          </a:xfrm>
          <a:custGeom>
            <a:avLst/>
            <a:gdLst/>
            <a:ahLst/>
            <a:cxnLst/>
            <a:rect l="l" t="t" r="r" b="b"/>
            <a:pathLst>
              <a:path w="648969" h="1222375">
                <a:moveTo>
                  <a:pt x="532625" y="0"/>
                </a:moveTo>
                <a:lnTo>
                  <a:pt x="118046" y="0"/>
                </a:lnTo>
                <a:lnTo>
                  <a:pt x="0" y="1222197"/>
                </a:lnTo>
                <a:lnTo>
                  <a:pt x="237489" y="1222197"/>
                </a:lnTo>
                <a:lnTo>
                  <a:pt x="252768" y="1024978"/>
                </a:lnTo>
                <a:lnTo>
                  <a:pt x="629876" y="1024978"/>
                </a:lnTo>
                <a:lnTo>
                  <a:pt x="611361" y="829843"/>
                </a:lnTo>
                <a:lnTo>
                  <a:pt x="270128" y="829843"/>
                </a:lnTo>
                <a:lnTo>
                  <a:pt x="316661" y="208330"/>
                </a:lnTo>
                <a:lnTo>
                  <a:pt x="552392" y="208330"/>
                </a:lnTo>
                <a:lnTo>
                  <a:pt x="532625" y="0"/>
                </a:lnTo>
                <a:close/>
              </a:path>
              <a:path w="648969" h="1222375">
                <a:moveTo>
                  <a:pt x="629876" y="1024978"/>
                </a:moveTo>
                <a:lnTo>
                  <a:pt x="399986" y="1024978"/>
                </a:lnTo>
                <a:lnTo>
                  <a:pt x="417347" y="1222197"/>
                </a:lnTo>
                <a:lnTo>
                  <a:pt x="648588" y="1222197"/>
                </a:lnTo>
                <a:lnTo>
                  <a:pt x="629876" y="1024978"/>
                </a:lnTo>
                <a:close/>
              </a:path>
              <a:path w="648969" h="1222375">
                <a:moveTo>
                  <a:pt x="552392" y="208330"/>
                </a:moveTo>
                <a:lnTo>
                  <a:pt x="327774" y="208330"/>
                </a:lnTo>
                <a:lnTo>
                  <a:pt x="381241" y="829843"/>
                </a:lnTo>
                <a:lnTo>
                  <a:pt x="611361" y="829843"/>
                </a:lnTo>
                <a:lnTo>
                  <a:pt x="552392" y="208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9093703" y="6831354"/>
            <a:ext cx="4653280" cy="72961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10">
                <a:hlinkClick r:id="rId5"/>
              </a:rPr>
              <a:t>www.mojarto.com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0670" y="297552"/>
            <a:ext cx="2858683" cy="5977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293475" y="7058131"/>
            <a:ext cx="4653280" cy="7296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600" spc="-10">
                <a:latin typeface="Arial MT"/>
                <a:cs typeface="Arial MT"/>
                <a:hlinkClick r:id="rId3"/>
              </a:rPr>
              <a:t>www.mojarto.com</a:t>
            </a:r>
            <a:endParaRPr sz="4600">
              <a:latin typeface="Arial MT"/>
              <a:cs typeface="Arial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181594" y="1047666"/>
            <a:ext cx="4876800" cy="1311275"/>
            <a:chOff x="5181594" y="1047666"/>
            <a:chExt cx="4876800" cy="1311275"/>
          </a:xfrm>
        </p:grpSpPr>
        <p:sp>
          <p:nvSpPr>
            <p:cNvPr id="5" name="object 5" descr=""/>
            <p:cNvSpPr/>
            <p:nvPr/>
          </p:nvSpPr>
          <p:spPr>
            <a:xfrm>
              <a:off x="5181594" y="1047666"/>
              <a:ext cx="4876800" cy="1311275"/>
            </a:xfrm>
            <a:custGeom>
              <a:avLst/>
              <a:gdLst/>
              <a:ahLst/>
              <a:cxnLst/>
              <a:rect l="l" t="t" r="r" b="b"/>
              <a:pathLst>
                <a:path w="4876800" h="1311275">
                  <a:moveTo>
                    <a:pt x="4221353" y="0"/>
                  </a:moveTo>
                  <a:lnTo>
                    <a:pt x="655459" y="0"/>
                  </a:lnTo>
                  <a:lnTo>
                    <a:pt x="606541" y="1797"/>
                  </a:lnTo>
                  <a:lnTo>
                    <a:pt x="558600" y="7106"/>
                  </a:lnTo>
                  <a:lnTo>
                    <a:pt x="511762" y="15800"/>
                  </a:lnTo>
                  <a:lnTo>
                    <a:pt x="466154" y="27751"/>
                  </a:lnTo>
                  <a:lnTo>
                    <a:pt x="421902" y="42833"/>
                  </a:lnTo>
                  <a:lnTo>
                    <a:pt x="379134" y="60920"/>
                  </a:lnTo>
                  <a:lnTo>
                    <a:pt x="337976" y="81883"/>
                  </a:lnTo>
                  <a:lnTo>
                    <a:pt x="298554" y="105598"/>
                  </a:lnTo>
                  <a:lnTo>
                    <a:pt x="260997" y="131937"/>
                  </a:lnTo>
                  <a:lnTo>
                    <a:pt x="225429" y="160773"/>
                  </a:lnTo>
                  <a:lnTo>
                    <a:pt x="191979" y="191979"/>
                  </a:lnTo>
                  <a:lnTo>
                    <a:pt x="160773" y="225429"/>
                  </a:lnTo>
                  <a:lnTo>
                    <a:pt x="131937" y="260997"/>
                  </a:lnTo>
                  <a:lnTo>
                    <a:pt x="105598" y="298554"/>
                  </a:lnTo>
                  <a:lnTo>
                    <a:pt x="81883" y="337976"/>
                  </a:lnTo>
                  <a:lnTo>
                    <a:pt x="60920" y="379134"/>
                  </a:lnTo>
                  <a:lnTo>
                    <a:pt x="42833" y="421902"/>
                  </a:lnTo>
                  <a:lnTo>
                    <a:pt x="27751" y="466154"/>
                  </a:lnTo>
                  <a:lnTo>
                    <a:pt x="15800" y="511762"/>
                  </a:lnTo>
                  <a:lnTo>
                    <a:pt x="7106" y="558600"/>
                  </a:lnTo>
                  <a:lnTo>
                    <a:pt x="1797" y="606541"/>
                  </a:lnTo>
                  <a:lnTo>
                    <a:pt x="0" y="655459"/>
                  </a:lnTo>
                  <a:lnTo>
                    <a:pt x="1797" y="704375"/>
                  </a:lnTo>
                  <a:lnTo>
                    <a:pt x="7106" y="752315"/>
                  </a:lnTo>
                  <a:lnTo>
                    <a:pt x="15800" y="799152"/>
                  </a:lnTo>
                  <a:lnTo>
                    <a:pt x="27751" y="844759"/>
                  </a:lnTo>
                  <a:lnTo>
                    <a:pt x="42833" y="889010"/>
                  </a:lnTo>
                  <a:lnTo>
                    <a:pt x="60920" y="931777"/>
                  </a:lnTo>
                  <a:lnTo>
                    <a:pt x="81883" y="972934"/>
                  </a:lnTo>
                  <a:lnTo>
                    <a:pt x="105598" y="1012355"/>
                  </a:lnTo>
                  <a:lnTo>
                    <a:pt x="131937" y="1049912"/>
                  </a:lnTo>
                  <a:lnTo>
                    <a:pt x="160773" y="1085478"/>
                  </a:lnTo>
                  <a:lnTo>
                    <a:pt x="191979" y="1118928"/>
                  </a:lnTo>
                  <a:lnTo>
                    <a:pt x="225429" y="1150134"/>
                  </a:lnTo>
                  <a:lnTo>
                    <a:pt x="260997" y="1178970"/>
                  </a:lnTo>
                  <a:lnTo>
                    <a:pt x="298554" y="1205308"/>
                  </a:lnTo>
                  <a:lnTo>
                    <a:pt x="337976" y="1229023"/>
                  </a:lnTo>
                  <a:lnTo>
                    <a:pt x="379134" y="1249986"/>
                  </a:lnTo>
                  <a:lnTo>
                    <a:pt x="421902" y="1268073"/>
                  </a:lnTo>
                  <a:lnTo>
                    <a:pt x="466154" y="1283155"/>
                  </a:lnTo>
                  <a:lnTo>
                    <a:pt x="511762" y="1295106"/>
                  </a:lnTo>
                  <a:lnTo>
                    <a:pt x="558600" y="1303799"/>
                  </a:lnTo>
                  <a:lnTo>
                    <a:pt x="606541" y="1309108"/>
                  </a:lnTo>
                  <a:lnTo>
                    <a:pt x="655459" y="1310906"/>
                  </a:lnTo>
                  <a:lnTo>
                    <a:pt x="4221353" y="1310906"/>
                  </a:lnTo>
                  <a:lnTo>
                    <a:pt x="4270270" y="1309108"/>
                  </a:lnTo>
                  <a:lnTo>
                    <a:pt x="4318211" y="1303799"/>
                  </a:lnTo>
                  <a:lnTo>
                    <a:pt x="4365049" y="1295106"/>
                  </a:lnTo>
                  <a:lnTo>
                    <a:pt x="4410657" y="1283155"/>
                  </a:lnTo>
                  <a:lnTo>
                    <a:pt x="4454908" y="1268073"/>
                  </a:lnTo>
                  <a:lnTo>
                    <a:pt x="4497676" y="1249986"/>
                  </a:lnTo>
                  <a:lnTo>
                    <a:pt x="4538833" y="1229023"/>
                  </a:lnTo>
                  <a:lnTo>
                    <a:pt x="4578254" y="1205308"/>
                  </a:lnTo>
                  <a:lnTo>
                    <a:pt x="4615810" y="1178970"/>
                  </a:lnTo>
                  <a:lnTo>
                    <a:pt x="4651377" y="1150134"/>
                  </a:lnTo>
                  <a:lnTo>
                    <a:pt x="4684826" y="1118928"/>
                  </a:lnTo>
                  <a:lnTo>
                    <a:pt x="4716032" y="1085478"/>
                  </a:lnTo>
                  <a:lnTo>
                    <a:pt x="4744867" y="1049912"/>
                  </a:lnTo>
                  <a:lnTo>
                    <a:pt x="4771205" y="1012355"/>
                  </a:lnTo>
                  <a:lnTo>
                    <a:pt x="4794919" y="972934"/>
                  </a:lnTo>
                  <a:lnTo>
                    <a:pt x="4815882" y="931777"/>
                  </a:lnTo>
                  <a:lnTo>
                    <a:pt x="4833968" y="889010"/>
                  </a:lnTo>
                  <a:lnTo>
                    <a:pt x="4849049" y="844759"/>
                  </a:lnTo>
                  <a:lnTo>
                    <a:pt x="4861000" y="799152"/>
                  </a:lnTo>
                  <a:lnTo>
                    <a:pt x="4869693" y="752315"/>
                  </a:lnTo>
                  <a:lnTo>
                    <a:pt x="4875002" y="704375"/>
                  </a:lnTo>
                  <a:lnTo>
                    <a:pt x="4876800" y="655459"/>
                  </a:lnTo>
                  <a:lnTo>
                    <a:pt x="4875002" y="606541"/>
                  </a:lnTo>
                  <a:lnTo>
                    <a:pt x="4869693" y="558600"/>
                  </a:lnTo>
                  <a:lnTo>
                    <a:pt x="4861000" y="511762"/>
                  </a:lnTo>
                  <a:lnTo>
                    <a:pt x="4849049" y="466154"/>
                  </a:lnTo>
                  <a:lnTo>
                    <a:pt x="4833968" y="421902"/>
                  </a:lnTo>
                  <a:lnTo>
                    <a:pt x="4815882" y="379134"/>
                  </a:lnTo>
                  <a:lnTo>
                    <a:pt x="4794919" y="337976"/>
                  </a:lnTo>
                  <a:lnTo>
                    <a:pt x="4771205" y="298554"/>
                  </a:lnTo>
                  <a:lnTo>
                    <a:pt x="4744867" y="260997"/>
                  </a:lnTo>
                  <a:lnTo>
                    <a:pt x="4716032" y="225429"/>
                  </a:lnTo>
                  <a:lnTo>
                    <a:pt x="4684826" y="191979"/>
                  </a:lnTo>
                  <a:lnTo>
                    <a:pt x="4651377" y="160773"/>
                  </a:lnTo>
                  <a:lnTo>
                    <a:pt x="4615810" y="131937"/>
                  </a:lnTo>
                  <a:lnTo>
                    <a:pt x="4578254" y="105598"/>
                  </a:lnTo>
                  <a:lnTo>
                    <a:pt x="4538833" y="81883"/>
                  </a:lnTo>
                  <a:lnTo>
                    <a:pt x="4497676" y="60920"/>
                  </a:lnTo>
                  <a:lnTo>
                    <a:pt x="4454908" y="42833"/>
                  </a:lnTo>
                  <a:lnTo>
                    <a:pt x="4410657" y="27751"/>
                  </a:lnTo>
                  <a:lnTo>
                    <a:pt x="4365049" y="15800"/>
                  </a:lnTo>
                  <a:lnTo>
                    <a:pt x="4318211" y="7106"/>
                  </a:lnTo>
                  <a:lnTo>
                    <a:pt x="4270270" y="1797"/>
                  </a:lnTo>
                  <a:lnTo>
                    <a:pt x="42213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565191" y="1206347"/>
              <a:ext cx="4104640" cy="1039494"/>
            </a:xfrm>
            <a:custGeom>
              <a:avLst/>
              <a:gdLst/>
              <a:ahLst/>
              <a:cxnLst/>
              <a:rect l="l" t="t" r="r" b="b"/>
              <a:pathLst>
                <a:path w="4104640" h="1039494">
                  <a:moveTo>
                    <a:pt x="541769" y="1030160"/>
                  </a:moveTo>
                  <a:lnTo>
                    <a:pt x="526135" y="865428"/>
                  </a:lnTo>
                  <a:lnTo>
                    <a:pt x="510667" y="702437"/>
                  </a:lnTo>
                  <a:lnTo>
                    <a:pt x="461403" y="183299"/>
                  </a:lnTo>
                  <a:lnTo>
                    <a:pt x="444893" y="9283"/>
                  </a:lnTo>
                  <a:lnTo>
                    <a:pt x="318452" y="9283"/>
                  </a:lnTo>
                  <a:lnTo>
                    <a:pt x="318452" y="702437"/>
                  </a:lnTo>
                  <a:lnTo>
                    <a:pt x="225640" y="702437"/>
                  </a:lnTo>
                  <a:lnTo>
                    <a:pt x="264502" y="183299"/>
                  </a:lnTo>
                  <a:lnTo>
                    <a:pt x="273786" y="183299"/>
                  </a:lnTo>
                  <a:lnTo>
                    <a:pt x="318452" y="702437"/>
                  </a:lnTo>
                  <a:lnTo>
                    <a:pt x="318452" y="9283"/>
                  </a:lnTo>
                  <a:lnTo>
                    <a:pt x="98602" y="9283"/>
                  </a:lnTo>
                  <a:lnTo>
                    <a:pt x="0" y="1030160"/>
                  </a:lnTo>
                  <a:lnTo>
                    <a:pt x="198386" y="1030160"/>
                  </a:lnTo>
                  <a:lnTo>
                    <a:pt x="211137" y="865428"/>
                  </a:lnTo>
                  <a:lnTo>
                    <a:pt x="334111" y="865428"/>
                  </a:lnTo>
                  <a:lnTo>
                    <a:pt x="348615" y="1030160"/>
                  </a:lnTo>
                  <a:lnTo>
                    <a:pt x="541769" y="1030160"/>
                  </a:lnTo>
                  <a:close/>
                </a:path>
                <a:path w="4104640" h="1039494">
                  <a:moveTo>
                    <a:pt x="1105560" y="700125"/>
                  </a:moveTo>
                  <a:lnTo>
                    <a:pt x="1104087" y="655764"/>
                  </a:lnTo>
                  <a:lnTo>
                    <a:pt x="1099693" y="614934"/>
                  </a:lnTo>
                  <a:lnTo>
                    <a:pt x="1092352" y="577608"/>
                  </a:lnTo>
                  <a:lnTo>
                    <a:pt x="1084986" y="553377"/>
                  </a:lnTo>
                  <a:lnTo>
                    <a:pt x="1082078" y="543801"/>
                  </a:lnTo>
                  <a:lnTo>
                    <a:pt x="1067485" y="514667"/>
                  </a:lnTo>
                  <a:lnTo>
                    <a:pt x="1047191" y="491388"/>
                  </a:lnTo>
                  <a:lnTo>
                    <a:pt x="1021219" y="473925"/>
                  </a:lnTo>
                  <a:lnTo>
                    <a:pt x="989558" y="462305"/>
                  </a:lnTo>
                  <a:lnTo>
                    <a:pt x="1014260" y="453415"/>
                  </a:lnTo>
                  <a:lnTo>
                    <a:pt x="1053553" y="424141"/>
                  </a:lnTo>
                  <a:lnTo>
                    <a:pt x="1079436" y="379691"/>
                  </a:lnTo>
                  <a:lnTo>
                    <a:pt x="1092352" y="321398"/>
                  </a:lnTo>
                  <a:lnTo>
                    <a:pt x="1093965" y="287134"/>
                  </a:lnTo>
                  <a:lnTo>
                    <a:pt x="1093965" y="242468"/>
                  </a:lnTo>
                  <a:lnTo>
                    <a:pt x="1090790" y="184518"/>
                  </a:lnTo>
                  <a:lnTo>
                    <a:pt x="1087412" y="167068"/>
                  </a:lnTo>
                  <a:lnTo>
                    <a:pt x="1081278" y="135382"/>
                  </a:lnTo>
                  <a:lnTo>
                    <a:pt x="1065403" y="95046"/>
                  </a:lnTo>
                  <a:lnTo>
                    <a:pt x="1043203" y="63525"/>
                  </a:lnTo>
                  <a:lnTo>
                    <a:pt x="977303" y="22860"/>
                  </a:lnTo>
                  <a:lnTo>
                    <a:pt x="932980" y="12687"/>
                  </a:lnTo>
                  <a:lnTo>
                    <a:pt x="903706" y="10782"/>
                  </a:lnTo>
                  <a:lnTo>
                    <a:pt x="903706" y="647344"/>
                  </a:lnTo>
                  <a:lnTo>
                    <a:pt x="903706" y="774954"/>
                  </a:lnTo>
                  <a:lnTo>
                    <a:pt x="898740" y="807935"/>
                  </a:lnTo>
                  <a:lnTo>
                    <a:pt x="883843" y="831507"/>
                  </a:lnTo>
                  <a:lnTo>
                    <a:pt x="859002" y="845642"/>
                  </a:lnTo>
                  <a:lnTo>
                    <a:pt x="824242" y="850353"/>
                  </a:lnTo>
                  <a:lnTo>
                    <a:pt x="819213" y="850353"/>
                  </a:lnTo>
                  <a:lnTo>
                    <a:pt x="812444" y="849972"/>
                  </a:lnTo>
                  <a:lnTo>
                    <a:pt x="803935" y="849198"/>
                  </a:lnTo>
                  <a:lnTo>
                    <a:pt x="803935" y="553377"/>
                  </a:lnTo>
                  <a:lnTo>
                    <a:pt x="841641" y="553377"/>
                  </a:lnTo>
                  <a:lnTo>
                    <a:pt x="858189" y="554951"/>
                  </a:lnTo>
                  <a:lnTo>
                    <a:pt x="890651" y="578612"/>
                  </a:lnTo>
                  <a:lnTo>
                    <a:pt x="902893" y="626732"/>
                  </a:lnTo>
                  <a:lnTo>
                    <a:pt x="903706" y="647344"/>
                  </a:lnTo>
                  <a:lnTo>
                    <a:pt x="903706" y="10782"/>
                  </a:lnTo>
                  <a:lnTo>
                    <a:pt x="890371" y="9906"/>
                  </a:lnTo>
                  <a:lnTo>
                    <a:pt x="890371" y="216369"/>
                  </a:lnTo>
                  <a:lnTo>
                    <a:pt x="890295" y="321398"/>
                  </a:lnTo>
                  <a:lnTo>
                    <a:pt x="885799" y="360260"/>
                  </a:lnTo>
                  <a:lnTo>
                    <a:pt x="858647" y="392480"/>
                  </a:lnTo>
                  <a:lnTo>
                    <a:pt x="845705" y="393865"/>
                  </a:lnTo>
                  <a:lnTo>
                    <a:pt x="803935" y="393865"/>
                  </a:lnTo>
                  <a:lnTo>
                    <a:pt x="803935" y="167068"/>
                  </a:lnTo>
                  <a:lnTo>
                    <a:pt x="846861" y="167068"/>
                  </a:lnTo>
                  <a:lnTo>
                    <a:pt x="865886" y="170141"/>
                  </a:lnTo>
                  <a:lnTo>
                    <a:pt x="879487" y="179387"/>
                  </a:lnTo>
                  <a:lnTo>
                    <a:pt x="887653" y="194792"/>
                  </a:lnTo>
                  <a:lnTo>
                    <a:pt x="890371" y="216369"/>
                  </a:lnTo>
                  <a:lnTo>
                    <a:pt x="890371" y="9906"/>
                  </a:lnTo>
                  <a:lnTo>
                    <a:pt x="881087" y="9296"/>
                  </a:lnTo>
                  <a:lnTo>
                    <a:pt x="604405" y="9296"/>
                  </a:lnTo>
                  <a:lnTo>
                    <a:pt x="604405" y="1030173"/>
                  </a:lnTo>
                  <a:lnTo>
                    <a:pt x="881087" y="1030173"/>
                  </a:lnTo>
                  <a:lnTo>
                    <a:pt x="923467" y="1027595"/>
                  </a:lnTo>
                  <a:lnTo>
                    <a:pt x="992784" y="1007008"/>
                  </a:lnTo>
                  <a:lnTo>
                    <a:pt x="1042187" y="966330"/>
                  </a:lnTo>
                  <a:lnTo>
                    <a:pt x="1075829" y="908608"/>
                  </a:lnTo>
                  <a:lnTo>
                    <a:pt x="1091869" y="850353"/>
                  </a:lnTo>
                  <a:lnTo>
                    <a:pt x="1100924" y="793076"/>
                  </a:lnTo>
                  <a:lnTo>
                    <a:pt x="1104404" y="748157"/>
                  </a:lnTo>
                  <a:lnTo>
                    <a:pt x="1105560" y="700125"/>
                  </a:lnTo>
                  <a:close/>
                </a:path>
                <a:path w="4104640" h="1039494">
                  <a:moveTo>
                    <a:pt x="1668221" y="751751"/>
                  </a:moveTo>
                  <a:lnTo>
                    <a:pt x="1668106" y="265087"/>
                  </a:lnTo>
                  <a:lnTo>
                    <a:pt x="1664335" y="207238"/>
                  </a:lnTo>
                  <a:lnTo>
                    <a:pt x="1664309" y="206794"/>
                  </a:lnTo>
                  <a:lnTo>
                    <a:pt x="1664208" y="205244"/>
                  </a:lnTo>
                  <a:lnTo>
                    <a:pt x="1660334" y="187947"/>
                  </a:lnTo>
                  <a:lnTo>
                    <a:pt x="1652193" y="151549"/>
                  </a:lnTo>
                  <a:lnTo>
                    <a:pt x="1632153" y="105765"/>
                  </a:lnTo>
                  <a:lnTo>
                    <a:pt x="1604124" y="67868"/>
                  </a:lnTo>
                  <a:lnTo>
                    <a:pt x="1568348" y="38188"/>
                  </a:lnTo>
                  <a:lnTo>
                    <a:pt x="1525155" y="16979"/>
                  </a:lnTo>
                  <a:lnTo>
                    <a:pt x="1474520" y="4254"/>
                  </a:lnTo>
                  <a:lnTo>
                    <a:pt x="1464614" y="3543"/>
                  </a:lnTo>
                  <a:lnTo>
                    <a:pt x="1464614" y="263347"/>
                  </a:lnTo>
                  <a:lnTo>
                    <a:pt x="1464525" y="762762"/>
                  </a:lnTo>
                  <a:lnTo>
                    <a:pt x="1461706" y="800938"/>
                  </a:lnTo>
                  <a:lnTo>
                    <a:pt x="1453007" y="829043"/>
                  </a:lnTo>
                  <a:lnTo>
                    <a:pt x="1438503" y="845896"/>
                  </a:lnTo>
                  <a:lnTo>
                    <a:pt x="1418209" y="851509"/>
                  </a:lnTo>
                  <a:lnTo>
                    <a:pt x="1405813" y="850226"/>
                  </a:lnTo>
                  <a:lnTo>
                    <a:pt x="1374851" y="818946"/>
                  </a:lnTo>
                  <a:lnTo>
                    <a:pt x="1368323" y="762762"/>
                  </a:lnTo>
                  <a:lnTo>
                    <a:pt x="1368323" y="265087"/>
                  </a:lnTo>
                  <a:lnTo>
                    <a:pt x="1371511" y="231343"/>
                  </a:lnTo>
                  <a:lnTo>
                    <a:pt x="1381086" y="207238"/>
                  </a:lnTo>
                  <a:lnTo>
                    <a:pt x="1397038" y="192773"/>
                  </a:lnTo>
                  <a:lnTo>
                    <a:pt x="1419377" y="187947"/>
                  </a:lnTo>
                  <a:lnTo>
                    <a:pt x="1439621" y="192773"/>
                  </a:lnTo>
                  <a:lnTo>
                    <a:pt x="1439278" y="192773"/>
                  </a:lnTo>
                  <a:lnTo>
                    <a:pt x="1453299" y="206794"/>
                  </a:lnTo>
                  <a:lnTo>
                    <a:pt x="1461782" y="230365"/>
                  </a:lnTo>
                  <a:lnTo>
                    <a:pt x="1464614" y="263347"/>
                  </a:lnTo>
                  <a:lnTo>
                    <a:pt x="1464614" y="3543"/>
                  </a:lnTo>
                  <a:lnTo>
                    <a:pt x="1416469" y="12"/>
                  </a:lnTo>
                  <a:lnTo>
                    <a:pt x="1358404" y="4254"/>
                  </a:lnTo>
                  <a:lnTo>
                    <a:pt x="1307782" y="16979"/>
                  </a:lnTo>
                  <a:lnTo>
                    <a:pt x="1264577" y="38188"/>
                  </a:lnTo>
                  <a:lnTo>
                    <a:pt x="1228826" y="67868"/>
                  </a:lnTo>
                  <a:lnTo>
                    <a:pt x="1200785" y="105765"/>
                  </a:lnTo>
                  <a:lnTo>
                    <a:pt x="1180757" y="151549"/>
                  </a:lnTo>
                  <a:lnTo>
                    <a:pt x="1168730" y="205244"/>
                  </a:lnTo>
                  <a:lnTo>
                    <a:pt x="1164945" y="263347"/>
                  </a:lnTo>
                  <a:lnTo>
                    <a:pt x="1164831" y="265087"/>
                  </a:lnTo>
                  <a:lnTo>
                    <a:pt x="1164729" y="751751"/>
                  </a:lnTo>
                  <a:lnTo>
                    <a:pt x="1167244" y="803592"/>
                  </a:lnTo>
                  <a:lnTo>
                    <a:pt x="1167307" y="805040"/>
                  </a:lnTo>
                  <a:lnTo>
                    <a:pt x="1175067" y="853046"/>
                  </a:lnTo>
                  <a:lnTo>
                    <a:pt x="1188008" y="895794"/>
                  </a:lnTo>
                  <a:lnTo>
                    <a:pt x="1206119" y="933284"/>
                  </a:lnTo>
                  <a:lnTo>
                    <a:pt x="1229410" y="965492"/>
                  </a:lnTo>
                  <a:lnTo>
                    <a:pt x="1265339" y="997851"/>
                  </a:lnTo>
                  <a:lnTo>
                    <a:pt x="1308493" y="1020953"/>
                  </a:lnTo>
                  <a:lnTo>
                    <a:pt x="1358874" y="1034821"/>
                  </a:lnTo>
                  <a:lnTo>
                    <a:pt x="1416469" y="1039444"/>
                  </a:lnTo>
                  <a:lnTo>
                    <a:pt x="1474050" y="1034821"/>
                  </a:lnTo>
                  <a:lnTo>
                    <a:pt x="1524419" y="1020953"/>
                  </a:lnTo>
                  <a:lnTo>
                    <a:pt x="1567586" y="997851"/>
                  </a:lnTo>
                  <a:lnTo>
                    <a:pt x="1603540" y="965492"/>
                  </a:lnTo>
                  <a:lnTo>
                    <a:pt x="1626806" y="933284"/>
                  </a:lnTo>
                  <a:lnTo>
                    <a:pt x="1644916" y="895794"/>
                  </a:lnTo>
                  <a:lnTo>
                    <a:pt x="1657858" y="853046"/>
                  </a:lnTo>
                  <a:lnTo>
                    <a:pt x="1665630" y="805040"/>
                  </a:lnTo>
                  <a:lnTo>
                    <a:pt x="1668221" y="751751"/>
                  </a:lnTo>
                  <a:close/>
                </a:path>
                <a:path w="4104640" h="1039494">
                  <a:moveTo>
                    <a:pt x="2234908" y="9283"/>
                  </a:moveTo>
                  <a:lnTo>
                    <a:pt x="2036533" y="9283"/>
                  </a:lnTo>
                  <a:lnTo>
                    <a:pt x="2036533" y="748842"/>
                  </a:lnTo>
                  <a:lnTo>
                    <a:pt x="2036368" y="761504"/>
                  </a:lnTo>
                  <a:lnTo>
                    <a:pt x="2032127" y="809485"/>
                  </a:lnTo>
                  <a:lnTo>
                    <a:pt x="2007095" y="847813"/>
                  </a:lnTo>
                  <a:lnTo>
                    <a:pt x="1986648" y="851509"/>
                  </a:lnTo>
                  <a:lnTo>
                    <a:pt x="1975840" y="850569"/>
                  </a:lnTo>
                  <a:lnTo>
                    <a:pt x="1944446" y="819251"/>
                  </a:lnTo>
                  <a:lnTo>
                    <a:pt x="1937473" y="773861"/>
                  </a:lnTo>
                  <a:lnTo>
                    <a:pt x="1936750" y="748842"/>
                  </a:lnTo>
                  <a:lnTo>
                    <a:pt x="1936750" y="9283"/>
                  </a:lnTo>
                  <a:lnTo>
                    <a:pt x="1738388" y="9283"/>
                  </a:lnTo>
                  <a:lnTo>
                    <a:pt x="1738388" y="756958"/>
                  </a:lnTo>
                  <a:lnTo>
                    <a:pt x="1742160" y="822350"/>
                  </a:lnTo>
                  <a:lnTo>
                    <a:pt x="1753463" y="879284"/>
                  </a:lnTo>
                  <a:lnTo>
                    <a:pt x="1772323" y="927773"/>
                  </a:lnTo>
                  <a:lnTo>
                    <a:pt x="1798713" y="967803"/>
                  </a:lnTo>
                  <a:lnTo>
                    <a:pt x="1833079" y="999159"/>
                  </a:lnTo>
                  <a:lnTo>
                    <a:pt x="1875853" y="1021537"/>
                  </a:lnTo>
                  <a:lnTo>
                    <a:pt x="1927047" y="1034973"/>
                  </a:lnTo>
                  <a:lnTo>
                    <a:pt x="1986648" y="1039444"/>
                  </a:lnTo>
                  <a:lnTo>
                    <a:pt x="2046249" y="1034973"/>
                  </a:lnTo>
                  <a:lnTo>
                    <a:pt x="2097430" y="1021537"/>
                  </a:lnTo>
                  <a:lnTo>
                    <a:pt x="2140216" y="999159"/>
                  </a:lnTo>
                  <a:lnTo>
                    <a:pt x="2174583" y="967803"/>
                  </a:lnTo>
                  <a:lnTo>
                    <a:pt x="2200973" y="927773"/>
                  </a:lnTo>
                  <a:lnTo>
                    <a:pt x="2219833" y="879284"/>
                  </a:lnTo>
                  <a:lnTo>
                    <a:pt x="2231136" y="822350"/>
                  </a:lnTo>
                  <a:lnTo>
                    <a:pt x="2234908" y="756958"/>
                  </a:lnTo>
                  <a:lnTo>
                    <a:pt x="2234908" y="9283"/>
                  </a:lnTo>
                  <a:close/>
                </a:path>
                <a:path w="4104640" h="1039494">
                  <a:moveTo>
                    <a:pt x="2726207" y="9080"/>
                  </a:moveTo>
                  <a:lnTo>
                    <a:pt x="2279573" y="9080"/>
                  </a:lnTo>
                  <a:lnTo>
                    <a:pt x="2279573" y="205930"/>
                  </a:lnTo>
                  <a:lnTo>
                    <a:pt x="2400808" y="205930"/>
                  </a:lnTo>
                  <a:lnTo>
                    <a:pt x="2400808" y="1030160"/>
                  </a:lnTo>
                  <a:lnTo>
                    <a:pt x="2604986" y="1030160"/>
                  </a:lnTo>
                  <a:lnTo>
                    <a:pt x="2604986" y="205930"/>
                  </a:lnTo>
                  <a:lnTo>
                    <a:pt x="2726207" y="205930"/>
                  </a:lnTo>
                  <a:lnTo>
                    <a:pt x="2726207" y="9080"/>
                  </a:lnTo>
                  <a:close/>
                </a:path>
                <a:path w="4104640" h="1039494">
                  <a:moveTo>
                    <a:pt x="3545802" y="9283"/>
                  </a:moveTo>
                  <a:lnTo>
                    <a:pt x="3347428" y="9283"/>
                  </a:lnTo>
                  <a:lnTo>
                    <a:pt x="3347428" y="748842"/>
                  </a:lnTo>
                  <a:lnTo>
                    <a:pt x="3347262" y="761504"/>
                  </a:lnTo>
                  <a:lnTo>
                    <a:pt x="3343021" y="809485"/>
                  </a:lnTo>
                  <a:lnTo>
                    <a:pt x="3317989" y="847813"/>
                  </a:lnTo>
                  <a:lnTo>
                    <a:pt x="3297542" y="851509"/>
                  </a:lnTo>
                  <a:lnTo>
                    <a:pt x="3286734" y="850569"/>
                  </a:lnTo>
                  <a:lnTo>
                    <a:pt x="3255340" y="819251"/>
                  </a:lnTo>
                  <a:lnTo>
                    <a:pt x="3248380" y="773861"/>
                  </a:lnTo>
                  <a:lnTo>
                    <a:pt x="3247656" y="748842"/>
                  </a:lnTo>
                  <a:lnTo>
                    <a:pt x="3247656" y="9283"/>
                  </a:lnTo>
                  <a:lnTo>
                    <a:pt x="3049282" y="9283"/>
                  </a:lnTo>
                  <a:lnTo>
                    <a:pt x="3049282" y="756958"/>
                  </a:lnTo>
                  <a:lnTo>
                    <a:pt x="3053054" y="822350"/>
                  </a:lnTo>
                  <a:lnTo>
                    <a:pt x="3064357" y="879284"/>
                  </a:lnTo>
                  <a:lnTo>
                    <a:pt x="3083217" y="927773"/>
                  </a:lnTo>
                  <a:lnTo>
                    <a:pt x="3109607" y="967803"/>
                  </a:lnTo>
                  <a:lnTo>
                    <a:pt x="3143974" y="999159"/>
                  </a:lnTo>
                  <a:lnTo>
                    <a:pt x="3186747" y="1021537"/>
                  </a:lnTo>
                  <a:lnTo>
                    <a:pt x="3237941" y="1034973"/>
                  </a:lnTo>
                  <a:lnTo>
                    <a:pt x="3297542" y="1039444"/>
                  </a:lnTo>
                  <a:lnTo>
                    <a:pt x="3357143" y="1034973"/>
                  </a:lnTo>
                  <a:lnTo>
                    <a:pt x="3408324" y="1021537"/>
                  </a:lnTo>
                  <a:lnTo>
                    <a:pt x="3451110" y="999159"/>
                  </a:lnTo>
                  <a:lnTo>
                    <a:pt x="3485477" y="967803"/>
                  </a:lnTo>
                  <a:lnTo>
                    <a:pt x="3511867" y="927773"/>
                  </a:lnTo>
                  <a:lnTo>
                    <a:pt x="3530714" y="879284"/>
                  </a:lnTo>
                  <a:lnTo>
                    <a:pt x="3542030" y="822350"/>
                  </a:lnTo>
                  <a:lnTo>
                    <a:pt x="3545802" y="756958"/>
                  </a:lnTo>
                  <a:lnTo>
                    <a:pt x="3545802" y="9283"/>
                  </a:lnTo>
                  <a:close/>
                </a:path>
                <a:path w="4104640" h="1039494">
                  <a:moveTo>
                    <a:pt x="4104386" y="732599"/>
                  </a:moveTo>
                  <a:lnTo>
                    <a:pt x="4099890" y="666699"/>
                  </a:lnTo>
                  <a:lnTo>
                    <a:pt x="4086415" y="611657"/>
                  </a:lnTo>
                  <a:lnTo>
                    <a:pt x="4065524" y="565111"/>
                  </a:lnTo>
                  <a:lnTo>
                    <a:pt x="4038841" y="524649"/>
                  </a:lnTo>
                  <a:lnTo>
                    <a:pt x="4007802" y="488188"/>
                  </a:lnTo>
                  <a:lnTo>
                    <a:pt x="3973880" y="453605"/>
                  </a:lnTo>
                  <a:lnTo>
                    <a:pt x="3856126" y="340487"/>
                  </a:lnTo>
                  <a:lnTo>
                    <a:pt x="3840416" y="324726"/>
                  </a:lnTo>
                  <a:lnTo>
                    <a:pt x="3810304" y="283070"/>
                  </a:lnTo>
                  <a:lnTo>
                    <a:pt x="3798697" y="236664"/>
                  </a:lnTo>
                  <a:lnTo>
                    <a:pt x="3799395" y="226428"/>
                  </a:lnTo>
                  <a:lnTo>
                    <a:pt x="3824579" y="191363"/>
                  </a:lnTo>
                  <a:lnTo>
                    <a:pt x="3845687" y="187947"/>
                  </a:lnTo>
                  <a:lnTo>
                    <a:pt x="3855313" y="188683"/>
                  </a:lnTo>
                  <a:lnTo>
                    <a:pt x="3886797" y="213474"/>
                  </a:lnTo>
                  <a:lnTo>
                    <a:pt x="3889768" y="232016"/>
                  </a:lnTo>
                  <a:lnTo>
                    <a:pt x="3889768" y="302209"/>
                  </a:lnTo>
                  <a:lnTo>
                    <a:pt x="4097426" y="302209"/>
                  </a:lnTo>
                  <a:lnTo>
                    <a:pt x="4095064" y="244297"/>
                  </a:lnTo>
                  <a:lnTo>
                    <a:pt x="4088003" y="192608"/>
                  </a:lnTo>
                  <a:lnTo>
                    <a:pt x="4076217" y="147129"/>
                  </a:lnTo>
                  <a:lnTo>
                    <a:pt x="4059732" y="107873"/>
                  </a:lnTo>
                  <a:lnTo>
                    <a:pt x="4038549" y="74828"/>
                  </a:lnTo>
                  <a:lnTo>
                    <a:pt x="4004018" y="42100"/>
                  </a:lnTo>
                  <a:lnTo>
                    <a:pt x="3959301" y="18719"/>
                  </a:lnTo>
                  <a:lnTo>
                    <a:pt x="3904399" y="4686"/>
                  </a:lnTo>
                  <a:lnTo>
                    <a:pt x="3839311" y="0"/>
                  </a:lnTo>
                  <a:lnTo>
                    <a:pt x="3785273" y="4292"/>
                  </a:lnTo>
                  <a:lnTo>
                    <a:pt x="3738016" y="17119"/>
                  </a:lnTo>
                  <a:lnTo>
                    <a:pt x="3697541" y="38519"/>
                  </a:lnTo>
                  <a:lnTo>
                    <a:pt x="3663848" y="68453"/>
                  </a:lnTo>
                  <a:lnTo>
                    <a:pt x="3637318" y="106565"/>
                  </a:lnTo>
                  <a:lnTo>
                    <a:pt x="3618382" y="152425"/>
                  </a:lnTo>
                  <a:lnTo>
                    <a:pt x="3607016" y="206032"/>
                  </a:lnTo>
                  <a:lnTo>
                    <a:pt x="3603231" y="267398"/>
                  </a:lnTo>
                  <a:lnTo>
                    <a:pt x="3607333" y="316179"/>
                  </a:lnTo>
                  <a:lnTo>
                    <a:pt x="3619652" y="362724"/>
                  </a:lnTo>
                  <a:lnTo>
                    <a:pt x="3640188" y="407047"/>
                  </a:lnTo>
                  <a:lnTo>
                    <a:pt x="3668941" y="449135"/>
                  </a:lnTo>
                  <a:lnTo>
                    <a:pt x="3705898" y="488988"/>
                  </a:lnTo>
                  <a:lnTo>
                    <a:pt x="3797541" y="575983"/>
                  </a:lnTo>
                  <a:lnTo>
                    <a:pt x="3816731" y="594537"/>
                  </a:lnTo>
                  <a:lnTo>
                    <a:pt x="3848481" y="628040"/>
                  </a:lnTo>
                  <a:lnTo>
                    <a:pt x="3880561" y="672426"/>
                  </a:lnTo>
                  <a:lnTo>
                    <a:pt x="3897312" y="720077"/>
                  </a:lnTo>
                  <a:lnTo>
                    <a:pt x="3901948" y="759383"/>
                  </a:lnTo>
                  <a:lnTo>
                    <a:pt x="3902532" y="781900"/>
                  </a:lnTo>
                  <a:lnTo>
                    <a:pt x="3901859" y="799160"/>
                  </a:lnTo>
                  <a:lnTo>
                    <a:pt x="3885361" y="842378"/>
                  </a:lnTo>
                  <a:lnTo>
                    <a:pt x="3853230" y="851509"/>
                  </a:lnTo>
                  <a:lnTo>
                    <a:pt x="3840886" y="850265"/>
                  </a:lnTo>
                  <a:lnTo>
                    <a:pt x="3811117" y="820534"/>
                  </a:lnTo>
                  <a:lnTo>
                    <a:pt x="3805085" y="776109"/>
                  </a:lnTo>
                  <a:lnTo>
                    <a:pt x="3805085" y="648487"/>
                  </a:lnTo>
                  <a:lnTo>
                    <a:pt x="3603231" y="648487"/>
                  </a:lnTo>
                  <a:lnTo>
                    <a:pt x="3603231" y="748258"/>
                  </a:lnTo>
                  <a:lnTo>
                    <a:pt x="3605695" y="805764"/>
                  </a:lnTo>
                  <a:lnTo>
                    <a:pt x="3613112" y="856665"/>
                  </a:lnTo>
                  <a:lnTo>
                    <a:pt x="3625469" y="900976"/>
                  </a:lnTo>
                  <a:lnTo>
                    <a:pt x="3642766" y="938707"/>
                  </a:lnTo>
                  <a:lnTo>
                    <a:pt x="3665004" y="969835"/>
                  </a:lnTo>
                  <a:lnTo>
                    <a:pt x="3700767" y="1000290"/>
                  </a:lnTo>
                  <a:lnTo>
                    <a:pt x="3746284" y="1022045"/>
                  </a:lnTo>
                  <a:lnTo>
                    <a:pt x="3801541" y="1035100"/>
                  </a:lnTo>
                  <a:lnTo>
                    <a:pt x="3866565" y="1039444"/>
                  </a:lnTo>
                  <a:lnTo>
                    <a:pt x="3927487" y="1034351"/>
                  </a:lnTo>
                  <a:lnTo>
                    <a:pt x="3978579" y="1019073"/>
                  </a:lnTo>
                  <a:lnTo>
                    <a:pt x="4019854" y="993609"/>
                  </a:lnTo>
                  <a:lnTo>
                    <a:pt x="4051312" y="957948"/>
                  </a:lnTo>
                  <a:lnTo>
                    <a:pt x="4070413" y="922858"/>
                  </a:lnTo>
                  <a:lnTo>
                    <a:pt x="4085272" y="882777"/>
                  </a:lnTo>
                  <a:lnTo>
                    <a:pt x="4095889" y="837717"/>
                  </a:lnTo>
                  <a:lnTo>
                    <a:pt x="4102265" y="787654"/>
                  </a:lnTo>
                  <a:lnTo>
                    <a:pt x="4104386" y="732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800" y="2548501"/>
            <a:ext cx="1340675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Mojarto,</a:t>
            </a:r>
            <a:r>
              <a:rPr dirty="0" sz="1800" spc="-15"/>
              <a:t> </a:t>
            </a:r>
            <a:r>
              <a:rPr dirty="0" sz="1800"/>
              <a:t>founded</a:t>
            </a:r>
            <a:r>
              <a:rPr dirty="0" sz="1800" spc="-15"/>
              <a:t> </a:t>
            </a:r>
            <a:r>
              <a:rPr dirty="0" sz="1800"/>
              <a:t>in</a:t>
            </a:r>
            <a:r>
              <a:rPr dirty="0" sz="1800" spc="-15"/>
              <a:t> </a:t>
            </a:r>
            <a:r>
              <a:rPr dirty="0" sz="1800"/>
              <a:t>2005,</a:t>
            </a:r>
            <a:r>
              <a:rPr dirty="0" sz="1800" spc="-10"/>
              <a:t> </a:t>
            </a:r>
            <a:r>
              <a:rPr dirty="0" sz="1800"/>
              <a:t>has</a:t>
            </a:r>
            <a:r>
              <a:rPr dirty="0" sz="1800" spc="-15"/>
              <a:t> </a:t>
            </a:r>
            <a:r>
              <a:rPr dirty="0" sz="1800"/>
              <a:t>been</a:t>
            </a:r>
            <a:r>
              <a:rPr dirty="0" sz="1800" spc="-15"/>
              <a:t> </a:t>
            </a:r>
            <a:r>
              <a:rPr dirty="0" sz="1800"/>
              <a:t>the</a:t>
            </a:r>
            <a:r>
              <a:rPr dirty="0" sz="1800" spc="-10"/>
              <a:t> </a:t>
            </a:r>
            <a:r>
              <a:rPr dirty="0" sz="1800"/>
              <a:t>largest</a:t>
            </a:r>
            <a:r>
              <a:rPr dirty="0" sz="1800" spc="-15"/>
              <a:t> </a:t>
            </a:r>
            <a:r>
              <a:rPr dirty="0" sz="1800"/>
              <a:t>and</a:t>
            </a:r>
            <a:r>
              <a:rPr dirty="0" sz="1800" spc="-15"/>
              <a:t> </a:t>
            </a:r>
            <a:r>
              <a:rPr dirty="0" sz="1800"/>
              <a:t>most</a:t>
            </a:r>
            <a:r>
              <a:rPr dirty="0" sz="1800" spc="-10"/>
              <a:t> </a:t>
            </a:r>
            <a:r>
              <a:rPr dirty="0" sz="1800"/>
              <a:t>innovative</a:t>
            </a:r>
            <a:r>
              <a:rPr dirty="0" sz="1800" spc="-15"/>
              <a:t> </a:t>
            </a:r>
            <a:r>
              <a:rPr dirty="0" sz="1800"/>
              <a:t>online</a:t>
            </a:r>
            <a:r>
              <a:rPr dirty="0" sz="1800" spc="-15"/>
              <a:t> </a:t>
            </a:r>
            <a:r>
              <a:rPr dirty="0" sz="1800"/>
              <a:t>art</a:t>
            </a:r>
            <a:r>
              <a:rPr dirty="0" sz="1800" spc="-15"/>
              <a:t> </a:t>
            </a:r>
            <a:r>
              <a:rPr dirty="0" sz="1800"/>
              <a:t>platform</a:t>
            </a:r>
            <a:r>
              <a:rPr dirty="0" sz="1800" spc="-10"/>
              <a:t> </a:t>
            </a:r>
            <a:r>
              <a:rPr dirty="0" sz="1800"/>
              <a:t>in</a:t>
            </a:r>
            <a:r>
              <a:rPr dirty="0" sz="1800" spc="-15"/>
              <a:t> </a:t>
            </a:r>
            <a:r>
              <a:rPr dirty="0" sz="1800"/>
              <a:t>the</a:t>
            </a:r>
            <a:r>
              <a:rPr dirty="0" sz="1800" spc="-15"/>
              <a:t> </a:t>
            </a:r>
            <a:r>
              <a:rPr dirty="0" sz="1800" spc="-10"/>
              <a:t>country. </a:t>
            </a:r>
            <a:r>
              <a:rPr dirty="0" sz="1800"/>
              <a:t>We</a:t>
            </a:r>
            <a:r>
              <a:rPr dirty="0" sz="1800" spc="-15"/>
              <a:t> </a:t>
            </a:r>
            <a:r>
              <a:rPr dirty="0" sz="1800"/>
              <a:t>are</a:t>
            </a:r>
            <a:r>
              <a:rPr dirty="0" sz="1800" spc="-15"/>
              <a:t> </a:t>
            </a:r>
            <a:r>
              <a:rPr dirty="0" sz="1800"/>
              <a:t>strong</a:t>
            </a:r>
            <a:r>
              <a:rPr dirty="0" sz="1800" spc="-10"/>
              <a:t> </a:t>
            </a:r>
            <a:r>
              <a:rPr dirty="0" sz="1800"/>
              <a:t>believers</a:t>
            </a:r>
            <a:r>
              <a:rPr dirty="0" sz="1800" spc="-15"/>
              <a:t> </a:t>
            </a:r>
            <a:r>
              <a:rPr dirty="0" sz="1800"/>
              <a:t>in</a:t>
            </a:r>
            <a:r>
              <a:rPr dirty="0" sz="1800" spc="-15"/>
              <a:t> </a:t>
            </a:r>
            <a:r>
              <a:rPr dirty="0" sz="1800" spc="-25"/>
              <a:t>the </a:t>
            </a:r>
            <a:r>
              <a:rPr dirty="0" sz="1800"/>
              <a:t>transformational</a:t>
            </a:r>
            <a:r>
              <a:rPr dirty="0" sz="1800" spc="-15"/>
              <a:t> </a:t>
            </a:r>
            <a:r>
              <a:rPr dirty="0" sz="1800"/>
              <a:t>power</a:t>
            </a:r>
            <a:r>
              <a:rPr dirty="0" sz="1800" spc="-15"/>
              <a:t> </a:t>
            </a:r>
            <a:r>
              <a:rPr dirty="0" sz="1800"/>
              <a:t>of</a:t>
            </a:r>
            <a:r>
              <a:rPr dirty="0" sz="1800" spc="-10"/>
              <a:t> </a:t>
            </a:r>
            <a:r>
              <a:rPr dirty="0" sz="1800"/>
              <a:t>technology</a:t>
            </a:r>
            <a:r>
              <a:rPr dirty="0" sz="1800" spc="-15"/>
              <a:t> </a:t>
            </a:r>
            <a:r>
              <a:rPr dirty="0" sz="1800"/>
              <a:t>and</a:t>
            </a:r>
            <a:r>
              <a:rPr dirty="0" sz="1800" spc="-15"/>
              <a:t> </a:t>
            </a:r>
            <a:r>
              <a:rPr dirty="0" sz="1800"/>
              <a:t>have</a:t>
            </a:r>
            <a:r>
              <a:rPr dirty="0" sz="1800" spc="-10"/>
              <a:t> </a:t>
            </a:r>
            <a:r>
              <a:rPr dirty="0" sz="1800"/>
              <a:t>long</a:t>
            </a:r>
            <a:r>
              <a:rPr dirty="0" sz="1800" spc="-15"/>
              <a:t> </a:t>
            </a:r>
            <a:r>
              <a:rPr dirty="0" sz="1800"/>
              <a:t>been</a:t>
            </a:r>
            <a:r>
              <a:rPr dirty="0" sz="1800" spc="-10"/>
              <a:t> </a:t>
            </a:r>
            <a:r>
              <a:rPr dirty="0" sz="1800"/>
              <a:t>the</a:t>
            </a:r>
            <a:r>
              <a:rPr dirty="0" sz="1800" spc="-15"/>
              <a:t> </a:t>
            </a:r>
            <a:r>
              <a:rPr dirty="0" sz="1800"/>
              <a:t>pioneering</a:t>
            </a:r>
            <a:r>
              <a:rPr dirty="0" sz="1800" spc="-15"/>
              <a:t> </a:t>
            </a:r>
            <a:r>
              <a:rPr dirty="0" sz="1800"/>
              <a:t>art</a:t>
            </a:r>
            <a:r>
              <a:rPr dirty="0" sz="1800" spc="-10"/>
              <a:t> </a:t>
            </a:r>
            <a:r>
              <a:rPr dirty="0" sz="1800"/>
              <a:t>entity</a:t>
            </a:r>
            <a:r>
              <a:rPr dirty="0" sz="1800" spc="-15"/>
              <a:t> </a:t>
            </a:r>
            <a:r>
              <a:rPr dirty="0" sz="1800"/>
              <a:t>in</a:t>
            </a:r>
            <a:r>
              <a:rPr dirty="0" sz="1800" spc="-10"/>
              <a:t> </a:t>
            </a:r>
            <a:r>
              <a:rPr dirty="0" sz="1800"/>
              <a:t>the</a:t>
            </a:r>
            <a:r>
              <a:rPr dirty="0" sz="1800" spc="-15"/>
              <a:t> </a:t>
            </a:r>
            <a:r>
              <a:rPr dirty="0" sz="1800"/>
              <a:t>country;</a:t>
            </a:r>
            <a:r>
              <a:rPr dirty="0" sz="1800" spc="-15"/>
              <a:t> </a:t>
            </a:r>
            <a:r>
              <a:rPr dirty="0" sz="1800"/>
              <a:t>bringing</a:t>
            </a:r>
            <a:r>
              <a:rPr dirty="0" sz="1800" spc="-10"/>
              <a:t> </a:t>
            </a:r>
            <a:r>
              <a:rPr dirty="0" sz="1800"/>
              <a:t>together</a:t>
            </a:r>
            <a:r>
              <a:rPr dirty="0" sz="1800" spc="-15"/>
              <a:t> </a:t>
            </a:r>
            <a:r>
              <a:rPr dirty="0" sz="1800"/>
              <a:t>artists,</a:t>
            </a:r>
            <a:r>
              <a:rPr dirty="0" sz="1800" spc="-10"/>
              <a:t> collectors, </a:t>
            </a:r>
            <a:r>
              <a:rPr dirty="0" sz="1800"/>
              <a:t>dealers,</a:t>
            </a:r>
            <a:r>
              <a:rPr dirty="0" sz="1800" spc="-10"/>
              <a:t> </a:t>
            </a:r>
            <a:r>
              <a:rPr dirty="0" sz="1800"/>
              <a:t>galleries</a:t>
            </a:r>
            <a:r>
              <a:rPr dirty="0" sz="1800" spc="-10"/>
              <a:t> </a:t>
            </a:r>
            <a:r>
              <a:rPr dirty="0" sz="1800"/>
              <a:t>and</a:t>
            </a:r>
            <a:r>
              <a:rPr dirty="0" sz="1800" spc="-10"/>
              <a:t> </a:t>
            </a:r>
            <a:r>
              <a:rPr dirty="0" sz="1800"/>
              <a:t>resellers</a:t>
            </a:r>
            <a:r>
              <a:rPr dirty="0" sz="1800" spc="-10"/>
              <a:t> </a:t>
            </a:r>
            <a:r>
              <a:rPr dirty="0" sz="1800"/>
              <a:t>onto</a:t>
            </a:r>
            <a:r>
              <a:rPr dirty="0" sz="1800" spc="-10"/>
              <a:t> </a:t>
            </a:r>
            <a:r>
              <a:rPr dirty="0" sz="1800"/>
              <a:t>a</a:t>
            </a:r>
            <a:r>
              <a:rPr dirty="0" sz="1800" spc="-10"/>
              <a:t> </a:t>
            </a:r>
            <a:r>
              <a:rPr dirty="0" sz="1800"/>
              <a:t>single</a:t>
            </a:r>
            <a:r>
              <a:rPr dirty="0" sz="1800" spc="-10"/>
              <a:t> </a:t>
            </a:r>
            <a:r>
              <a:rPr dirty="0" sz="1800"/>
              <a:t>powerful</a:t>
            </a:r>
            <a:r>
              <a:rPr dirty="0" sz="1800" spc="-5"/>
              <a:t> </a:t>
            </a:r>
            <a:r>
              <a:rPr dirty="0" sz="1800"/>
              <a:t>online</a:t>
            </a:r>
            <a:r>
              <a:rPr dirty="0" sz="1800" spc="-10"/>
              <a:t> </a:t>
            </a:r>
            <a:r>
              <a:rPr dirty="0" sz="1800"/>
              <a:t>platform.</a:t>
            </a:r>
            <a:r>
              <a:rPr dirty="0" sz="1800" spc="-10"/>
              <a:t> </a:t>
            </a:r>
            <a:r>
              <a:rPr dirty="0" sz="1800"/>
              <a:t>With</a:t>
            </a:r>
            <a:r>
              <a:rPr dirty="0" sz="1800" spc="-10"/>
              <a:t> </a:t>
            </a:r>
            <a:r>
              <a:rPr dirty="0" sz="1800"/>
              <a:t>a</a:t>
            </a:r>
            <a:r>
              <a:rPr dirty="0" sz="1800" spc="-10"/>
              <a:t> </a:t>
            </a:r>
            <a:r>
              <a:rPr dirty="0" sz="1800"/>
              <a:t>state</a:t>
            </a:r>
            <a:r>
              <a:rPr dirty="0" sz="1800" spc="-10"/>
              <a:t> </a:t>
            </a:r>
            <a:r>
              <a:rPr dirty="0" sz="1800"/>
              <a:t>of</a:t>
            </a:r>
            <a:r>
              <a:rPr dirty="0" sz="1800" spc="-10"/>
              <a:t> </a:t>
            </a:r>
            <a:r>
              <a:rPr dirty="0" sz="1800"/>
              <a:t>the</a:t>
            </a:r>
            <a:r>
              <a:rPr dirty="0" sz="1800" spc="-5"/>
              <a:t> </a:t>
            </a:r>
            <a:r>
              <a:rPr dirty="0" sz="1800"/>
              <a:t>art</a:t>
            </a:r>
            <a:r>
              <a:rPr dirty="0" sz="1800" spc="-10"/>
              <a:t> </a:t>
            </a:r>
            <a:r>
              <a:rPr dirty="0" sz="1800"/>
              <a:t>user</a:t>
            </a:r>
            <a:r>
              <a:rPr dirty="0" sz="1800" spc="-10"/>
              <a:t> </a:t>
            </a:r>
            <a:r>
              <a:rPr dirty="0" sz="1800"/>
              <a:t>experience,</a:t>
            </a:r>
            <a:r>
              <a:rPr dirty="0" sz="1800" spc="-10"/>
              <a:t> </a:t>
            </a:r>
            <a:r>
              <a:rPr dirty="0" sz="1800"/>
              <a:t>and</a:t>
            </a:r>
            <a:r>
              <a:rPr dirty="0" sz="1800" spc="-10"/>
              <a:t> </a:t>
            </a:r>
            <a:r>
              <a:rPr dirty="0" sz="1800"/>
              <a:t>a</a:t>
            </a:r>
            <a:r>
              <a:rPr dirty="0" sz="1800" spc="-10"/>
              <a:t> </a:t>
            </a:r>
            <a:r>
              <a:rPr dirty="0" sz="1800"/>
              <a:t>leading</a:t>
            </a:r>
            <a:r>
              <a:rPr dirty="0" sz="1800" spc="-10"/>
              <a:t> </a:t>
            </a:r>
            <a:r>
              <a:rPr dirty="0" sz="1800"/>
              <a:t>edge</a:t>
            </a:r>
            <a:r>
              <a:rPr dirty="0" sz="1800" spc="-5"/>
              <a:t> </a:t>
            </a:r>
            <a:r>
              <a:rPr dirty="0" sz="1800" spc="-25"/>
              <a:t>art </a:t>
            </a:r>
            <a:r>
              <a:rPr dirty="0" sz="1800"/>
              <a:t>portal</a:t>
            </a:r>
            <a:r>
              <a:rPr dirty="0" sz="1800" spc="-20"/>
              <a:t> </a:t>
            </a:r>
            <a:r>
              <a:rPr dirty="0" sz="1800"/>
              <a:t>backed</a:t>
            </a:r>
            <a:r>
              <a:rPr dirty="0" sz="1800" spc="-15"/>
              <a:t> </a:t>
            </a:r>
            <a:r>
              <a:rPr dirty="0" sz="1800"/>
              <a:t>by</a:t>
            </a:r>
            <a:r>
              <a:rPr dirty="0" sz="1800" spc="-15"/>
              <a:t> </a:t>
            </a:r>
            <a:r>
              <a:rPr dirty="0" sz="1800" spc="-20"/>
              <a:t>some</a:t>
            </a:r>
            <a:endParaRPr sz="1800"/>
          </a:p>
        </p:txBody>
      </p:sp>
      <p:sp>
        <p:nvSpPr>
          <p:cNvPr id="8" name="object 8" descr=""/>
          <p:cNvSpPr txBox="1"/>
          <p:nvPr/>
        </p:nvSpPr>
        <p:spPr>
          <a:xfrm>
            <a:off x="687971" y="3645781"/>
            <a:ext cx="13863955" cy="3042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2384" marR="24130" indent="-63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amazing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analytics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data,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transform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shopping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experience,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empower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artists,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provide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huge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convenience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for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those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who </a:t>
            </a:r>
            <a:r>
              <a:rPr dirty="0" sz="1800">
                <a:latin typeface="Arial MT"/>
                <a:cs typeface="Arial MT"/>
              </a:rPr>
              <a:t>wish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0">
                <a:latin typeface="Arial MT"/>
                <a:cs typeface="Arial MT"/>
              </a:rPr>
              <a:t> re-</a:t>
            </a:r>
            <a:r>
              <a:rPr dirty="0" sz="1800">
                <a:latin typeface="Arial MT"/>
                <a:cs typeface="Arial MT"/>
              </a:rPr>
              <a:t>sell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their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art.Founded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decade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ago,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Mojarto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was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ahead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its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time,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bringing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world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number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'firsts'.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was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first </a:t>
            </a:r>
            <a:r>
              <a:rPr dirty="0" sz="1800">
                <a:latin typeface="Arial MT"/>
                <a:cs typeface="Arial MT"/>
              </a:rPr>
              <a:t>platform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democratize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buying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process,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while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also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empowering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artist;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first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platform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with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completely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transparent</a:t>
            </a:r>
            <a:r>
              <a:rPr dirty="0" sz="1800" spc="-10">
                <a:latin typeface="Arial MT"/>
                <a:cs typeface="Arial MT"/>
              </a:rPr>
              <a:t> pricing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purchase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process;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first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platform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proactively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help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collectors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re-</a:t>
            </a:r>
            <a:r>
              <a:rPr dirty="0" sz="1800">
                <a:latin typeface="Arial MT"/>
                <a:cs typeface="Arial MT"/>
              </a:rPr>
              <a:t>sell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their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art.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was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first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portal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bring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board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galleries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and </a:t>
            </a:r>
            <a:r>
              <a:rPr dirty="0" sz="1800">
                <a:latin typeface="Arial MT"/>
                <a:cs typeface="Arial MT"/>
              </a:rPr>
              <a:t>dealers,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critics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writers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alike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–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bring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every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home.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now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also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first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portal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country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backed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by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dirty="0" sz="1800" spc="-10">
                <a:latin typeface="Arial MT"/>
                <a:cs typeface="Arial MT"/>
              </a:rPr>
              <a:t>cutting-</a:t>
            </a:r>
            <a:r>
              <a:rPr dirty="0" sz="1800">
                <a:latin typeface="Arial MT"/>
                <a:cs typeface="Arial MT"/>
              </a:rPr>
              <a:t>edge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technology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data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drive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its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unique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selection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display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process.</a:t>
            </a:r>
            <a:endParaRPr sz="1800">
              <a:latin typeface="Arial MT"/>
              <a:cs typeface="Arial MT"/>
            </a:endParaRPr>
          </a:p>
          <a:p>
            <a:pPr algn="ctr" marL="154305" marR="14732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Mojarto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was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started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by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small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team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people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who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believed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world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experience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would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thrive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online.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have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grown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become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a </a:t>
            </a:r>
            <a:r>
              <a:rPr dirty="0" sz="1800">
                <a:latin typeface="Arial MT"/>
                <a:cs typeface="Arial MT"/>
              </a:rPr>
              <a:t>revolutionary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international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service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that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puts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best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Indian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your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fingertips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explore,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engage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with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bring</a:t>
            </a:r>
            <a:r>
              <a:rPr dirty="0" sz="1800" spc="-10">
                <a:latin typeface="Arial MT"/>
                <a:cs typeface="Arial MT"/>
              </a:rPr>
              <a:t> home.</a:t>
            </a:r>
            <a:endParaRPr sz="1800">
              <a:latin typeface="Arial MT"/>
              <a:cs typeface="Arial MT"/>
            </a:endParaRPr>
          </a:p>
          <a:p>
            <a:pPr algn="ctr" marL="12700" marR="5080" indent="-127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Our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mission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nurture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promote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emerging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artists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side-by-side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with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masters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their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field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create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unique,</a:t>
            </a:r>
            <a:r>
              <a:rPr dirty="0" sz="1800" spc="-10">
                <a:latin typeface="Arial MT"/>
                <a:cs typeface="Arial MT"/>
              </a:rPr>
              <a:t> cutting-</a:t>
            </a:r>
            <a:r>
              <a:rPr dirty="0" sz="1800">
                <a:latin typeface="Arial MT"/>
                <a:cs typeface="Arial MT"/>
              </a:rPr>
              <a:t>edge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viewing </a:t>
            </a:r>
            <a:r>
              <a:rPr dirty="0" sz="1800">
                <a:latin typeface="Arial MT"/>
                <a:cs typeface="Arial MT"/>
              </a:rPr>
              <a:t>experience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with</a:t>
            </a:r>
            <a:r>
              <a:rPr dirty="0" sz="1800" spc="-10">
                <a:latin typeface="Arial MT"/>
                <a:cs typeface="Arial MT"/>
              </a:rPr>
              <a:t> always-</a:t>
            </a:r>
            <a:r>
              <a:rPr dirty="0" sz="1800">
                <a:latin typeface="Arial MT"/>
                <a:cs typeface="Arial MT"/>
              </a:rPr>
              <a:t>on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international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exhibitions,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guest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curations,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gallery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partnerships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daily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updated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videos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blogs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that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explore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ecology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vibrant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world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Indian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fun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engaging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way.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99665" y="7364090"/>
            <a:ext cx="3023235" cy="4813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000" spc="-20">
                <a:latin typeface="Arial MT"/>
                <a:cs typeface="Arial MT"/>
                <a:hlinkClick r:id="rId2"/>
              </a:rPr>
              <a:t>www.mojarto.com</a:t>
            </a:r>
            <a:endParaRPr sz="3000">
              <a:latin typeface="Arial MT"/>
              <a:cs typeface="Arial M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236533" y="0"/>
            <a:ext cx="6003925" cy="6651625"/>
            <a:chOff x="9236533" y="0"/>
            <a:chExt cx="6003925" cy="6651625"/>
          </a:xfrm>
        </p:grpSpPr>
        <p:sp>
          <p:nvSpPr>
            <p:cNvPr id="4" name="object 4" descr=""/>
            <p:cNvSpPr/>
            <p:nvPr/>
          </p:nvSpPr>
          <p:spPr>
            <a:xfrm>
              <a:off x="11130644" y="0"/>
              <a:ext cx="4109720" cy="5488305"/>
            </a:xfrm>
            <a:custGeom>
              <a:avLst/>
              <a:gdLst/>
              <a:ahLst/>
              <a:cxnLst/>
              <a:rect l="l" t="t" r="r" b="b"/>
              <a:pathLst>
                <a:path w="4109719" h="5488305">
                  <a:moveTo>
                    <a:pt x="4109351" y="0"/>
                  </a:moveTo>
                  <a:lnTo>
                    <a:pt x="0" y="0"/>
                  </a:lnTo>
                  <a:lnTo>
                    <a:pt x="0" y="2331351"/>
                  </a:lnTo>
                  <a:lnTo>
                    <a:pt x="362" y="2379696"/>
                  </a:lnTo>
                  <a:lnTo>
                    <a:pt x="1447" y="2427865"/>
                  </a:lnTo>
                  <a:lnTo>
                    <a:pt x="3248" y="2475855"/>
                  </a:lnTo>
                  <a:lnTo>
                    <a:pt x="5761" y="2523659"/>
                  </a:lnTo>
                  <a:lnTo>
                    <a:pt x="8980" y="2571273"/>
                  </a:lnTo>
                  <a:lnTo>
                    <a:pt x="12901" y="2618691"/>
                  </a:lnTo>
                  <a:lnTo>
                    <a:pt x="17517" y="2665908"/>
                  </a:lnTo>
                  <a:lnTo>
                    <a:pt x="22825" y="2712920"/>
                  </a:lnTo>
                  <a:lnTo>
                    <a:pt x="28818" y="2759720"/>
                  </a:lnTo>
                  <a:lnTo>
                    <a:pt x="35492" y="2806304"/>
                  </a:lnTo>
                  <a:lnTo>
                    <a:pt x="42841" y="2852667"/>
                  </a:lnTo>
                  <a:lnTo>
                    <a:pt x="50861" y="2898803"/>
                  </a:lnTo>
                  <a:lnTo>
                    <a:pt x="59545" y="2944708"/>
                  </a:lnTo>
                  <a:lnTo>
                    <a:pt x="68890" y="2990375"/>
                  </a:lnTo>
                  <a:lnTo>
                    <a:pt x="78890" y="3035800"/>
                  </a:lnTo>
                  <a:lnTo>
                    <a:pt x="89539" y="3080979"/>
                  </a:lnTo>
                  <a:lnTo>
                    <a:pt x="100832" y="3125905"/>
                  </a:lnTo>
                  <a:lnTo>
                    <a:pt x="112765" y="3170573"/>
                  </a:lnTo>
                  <a:lnTo>
                    <a:pt x="125332" y="3214979"/>
                  </a:lnTo>
                  <a:lnTo>
                    <a:pt x="138529" y="3259116"/>
                  </a:lnTo>
                  <a:lnTo>
                    <a:pt x="152349" y="3302981"/>
                  </a:lnTo>
                  <a:lnTo>
                    <a:pt x="166787" y="3346568"/>
                  </a:lnTo>
                  <a:lnTo>
                    <a:pt x="181839" y="3389871"/>
                  </a:lnTo>
                  <a:lnTo>
                    <a:pt x="197500" y="3432886"/>
                  </a:lnTo>
                  <a:lnTo>
                    <a:pt x="213764" y="3475607"/>
                  </a:lnTo>
                  <a:lnTo>
                    <a:pt x="230626" y="3518029"/>
                  </a:lnTo>
                  <a:lnTo>
                    <a:pt x="248081" y="3560148"/>
                  </a:lnTo>
                  <a:lnTo>
                    <a:pt x="266123" y="3601957"/>
                  </a:lnTo>
                  <a:lnTo>
                    <a:pt x="284748" y="3643452"/>
                  </a:lnTo>
                  <a:lnTo>
                    <a:pt x="303951" y="3684628"/>
                  </a:lnTo>
                  <a:lnTo>
                    <a:pt x="323725" y="3725479"/>
                  </a:lnTo>
                  <a:lnTo>
                    <a:pt x="344067" y="3766000"/>
                  </a:lnTo>
                  <a:lnTo>
                    <a:pt x="364971" y="3806186"/>
                  </a:lnTo>
                  <a:lnTo>
                    <a:pt x="386431" y="3846032"/>
                  </a:lnTo>
                  <a:lnTo>
                    <a:pt x="408444" y="3885533"/>
                  </a:lnTo>
                  <a:lnTo>
                    <a:pt x="431002" y="3924684"/>
                  </a:lnTo>
                  <a:lnTo>
                    <a:pt x="454102" y="3963479"/>
                  </a:lnTo>
                  <a:lnTo>
                    <a:pt x="477738" y="4001913"/>
                  </a:lnTo>
                  <a:lnTo>
                    <a:pt x="501905" y="4039981"/>
                  </a:lnTo>
                  <a:lnTo>
                    <a:pt x="526598" y="4077679"/>
                  </a:lnTo>
                  <a:lnTo>
                    <a:pt x="551812" y="4115000"/>
                  </a:lnTo>
                  <a:lnTo>
                    <a:pt x="577541" y="4151940"/>
                  </a:lnTo>
                  <a:lnTo>
                    <a:pt x="603780" y="4188493"/>
                  </a:lnTo>
                  <a:lnTo>
                    <a:pt x="630525" y="4224655"/>
                  </a:lnTo>
                  <a:lnTo>
                    <a:pt x="657769" y="4260420"/>
                  </a:lnTo>
                  <a:lnTo>
                    <a:pt x="685509" y="4295782"/>
                  </a:lnTo>
                  <a:lnTo>
                    <a:pt x="713738" y="4330738"/>
                  </a:lnTo>
                  <a:lnTo>
                    <a:pt x="742451" y="4365281"/>
                  </a:lnTo>
                  <a:lnTo>
                    <a:pt x="771644" y="4399407"/>
                  </a:lnTo>
                  <a:lnTo>
                    <a:pt x="801312" y="4433110"/>
                  </a:lnTo>
                  <a:lnTo>
                    <a:pt x="831448" y="4466386"/>
                  </a:lnTo>
                  <a:lnTo>
                    <a:pt x="862048" y="4499228"/>
                  </a:lnTo>
                  <a:lnTo>
                    <a:pt x="893107" y="4531633"/>
                  </a:lnTo>
                  <a:lnTo>
                    <a:pt x="924620" y="4563594"/>
                  </a:lnTo>
                  <a:lnTo>
                    <a:pt x="956581" y="4595106"/>
                  </a:lnTo>
                  <a:lnTo>
                    <a:pt x="988985" y="4626165"/>
                  </a:lnTo>
                  <a:lnTo>
                    <a:pt x="1021827" y="4656766"/>
                  </a:lnTo>
                  <a:lnTo>
                    <a:pt x="1055103" y="4686902"/>
                  </a:lnTo>
                  <a:lnTo>
                    <a:pt x="1088806" y="4716570"/>
                  </a:lnTo>
                  <a:lnTo>
                    <a:pt x="1122932" y="4745763"/>
                  </a:lnTo>
                  <a:lnTo>
                    <a:pt x="1157475" y="4774476"/>
                  </a:lnTo>
                  <a:lnTo>
                    <a:pt x="1192430" y="4802706"/>
                  </a:lnTo>
                  <a:lnTo>
                    <a:pt x="1227793" y="4830445"/>
                  </a:lnTo>
                  <a:lnTo>
                    <a:pt x="1263558" y="4857690"/>
                  </a:lnTo>
                  <a:lnTo>
                    <a:pt x="1299719" y="4884434"/>
                  </a:lnTo>
                  <a:lnTo>
                    <a:pt x="1336272" y="4910674"/>
                  </a:lnTo>
                  <a:lnTo>
                    <a:pt x="1373212" y="4936403"/>
                  </a:lnTo>
                  <a:lnTo>
                    <a:pt x="1410533" y="4961616"/>
                  </a:lnTo>
                  <a:lnTo>
                    <a:pt x="1448230" y="4986309"/>
                  </a:lnTo>
                  <a:lnTo>
                    <a:pt x="1486299" y="5010476"/>
                  </a:lnTo>
                  <a:lnTo>
                    <a:pt x="1524733" y="5034112"/>
                  </a:lnTo>
                  <a:lnTo>
                    <a:pt x="1563528" y="5057212"/>
                  </a:lnTo>
                  <a:lnTo>
                    <a:pt x="1602678" y="5079771"/>
                  </a:lnTo>
                  <a:lnTo>
                    <a:pt x="1642179" y="5101783"/>
                  </a:lnTo>
                  <a:lnTo>
                    <a:pt x="1682025" y="5123244"/>
                  </a:lnTo>
                  <a:lnTo>
                    <a:pt x="1722211" y="5144148"/>
                  </a:lnTo>
                  <a:lnTo>
                    <a:pt x="1762732" y="5164490"/>
                  </a:lnTo>
                  <a:lnTo>
                    <a:pt x="1803583" y="5184264"/>
                  </a:lnTo>
                  <a:lnTo>
                    <a:pt x="1844758" y="5203467"/>
                  </a:lnTo>
                  <a:lnTo>
                    <a:pt x="1886253" y="5222092"/>
                  </a:lnTo>
                  <a:lnTo>
                    <a:pt x="1928062" y="5240134"/>
                  </a:lnTo>
                  <a:lnTo>
                    <a:pt x="1970180" y="5257589"/>
                  </a:lnTo>
                  <a:lnTo>
                    <a:pt x="2012602" y="5274451"/>
                  </a:lnTo>
                  <a:lnTo>
                    <a:pt x="2055323" y="5290715"/>
                  </a:lnTo>
                  <a:lnTo>
                    <a:pt x="2098338" y="5306376"/>
                  </a:lnTo>
                  <a:lnTo>
                    <a:pt x="2141641" y="5321428"/>
                  </a:lnTo>
                  <a:lnTo>
                    <a:pt x="2185227" y="5335866"/>
                  </a:lnTo>
                  <a:lnTo>
                    <a:pt x="2229092" y="5349686"/>
                  </a:lnTo>
                  <a:lnTo>
                    <a:pt x="2273229" y="5362883"/>
                  </a:lnTo>
                  <a:lnTo>
                    <a:pt x="2317635" y="5375450"/>
                  </a:lnTo>
                  <a:lnTo>
                    <a:pt x="2362303" y="5387383"/>
                  </a:lnTo>
                  <a:lnTo>
                    <a:pt x="2407229" y="5398676"/>
                  </a:lnTo>
                  <a:lnTo>
                    <a:pt x="2452407" y="5409326"/>
                  </a:lnTo>
                  <a:lnTo>
                    <a:pt x="2497832" y="5419325"/>
                  </a:lnTo>
                  <a:lnTo>
                    <a:pt x="2543499" y="5428670"/>
                  </a:lnTo>
                  <a:lnTo>
                    <a:pt x="2589403" y="5437354"/>
                  </a:lnTo>
                  <a:lnTo>
                    <a:pt x="2635539" y="5445374"/>
                  </a:lnTo>
                  <a:lnTo>
                    <a:pt x="2681901" y="5452723"/>
                  </a:lnTo>
                  <a:lnTo>
                    <a:pt x="2728485" y="5459397"/>
                  </a:lnTo>
                  <a:lnTo>
                    <a:pt x="2775285" y="5465391"/>
                  </a:lnTo>
                  <a:lnTo>
                    <a:pt x="2822296" y="5470698"/>
                  </a:lnTo>
                  <a:lnTo>
                    <a:pt x="2869513" y="5475315"/>
                  </a:lnTo>
                  <a:lnTo>
                    <a:pt x="2916931" y="5479235"/>
                  </a:lnTo>
                  <a:lnTo>
                    <a:pt x="2964545" y="5482454"/>
                  </a:lnTo>
                  <a:lnTo>
                    <a:pt x="3012348" y="5484967"/>
                  </a:lnTo>
                  <a:lnTo>
                    <a:pt x="3060338" y="5486768"/>
                  </a:lnTo>
                  <a:lnTo>
                    <a:pt x="3108507" y="5487853"/>
                  </a:lnTo>
                  <a:lnTo>
                    <a:pt x="3156851" y="5488216"/>
                  </a:lnTo>
                  <a:lnTo>
                    <a:pt x="4109355" y="5488216"/>
                  </a:lnTo>
                  <a:lnTo>
                    <a:pt x="41093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12731" y="986967"/>
              <a:ext cx="5600700" cy="55880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9312733" y="974272"/>
              <a:ext cx="5600700" cy="5600700"/>
            </a:xfrm>
            <a:custGeom>
              <a:avLst/>
              <a:gdLst/>
              <a:ahLst/>
              <a:cxnLst/>
              <a:rect l="l" t="t" r="r" b="b"/>
              <a:pathLst>
                <a:path w="5600700" h="5600700">
                  <a:moveTo>
                    <a:pt x="5600700" y="2800349"/>
                  </a:moveTo>
                  <a:lnTo>
                    <a:pt x="5600292" y="2848584"/>
                  </a:lnTo>
                  <a:lnTo>
                    <a:pt x="5599076" y="2896622"/>
                  </a:lnTo>
                  <a:lnTo>
                    <a:pt x="5597056" y="2944455"/>
                  </a:lnTo>
                  <a:lnTo>
                    <a:pt x="5594239" y="2992079"/>
                  </a:lnTo>
                  <a:lnTo>
                    <a:pt x="5590632" y="3039486"/>
                  </a:lnTo>
                  <a:lnTo>
                    <a:pt x="5586241" y="3086669"/>
                  </a:lnTo>
                  <a:lnTo>
                    <a:pt x="5581074" y="3133623"/>
                  </a:lnTo>
                  <a:lnTo>
                    <a:pt x="5575135" y="3180341"/>
                  </a:lnTo>
                  <a:lnTo>
                    <a:pt x="5568433" y="3226816"/>
                  </a:lnTo>
                  <a:lnTo>
                    <a:pt x="5560973" y="3273041"/>
                  </a:lnTo>
                  <a:lnTo>
                    <a:pt x="5552762" y="3319011"/>
                  </a:lnTo>
                  <a:lnTo>
                    <a:pt x="5543806" y="3364718"/>
                  </a:lnTo>
                  <a:lnTo>
                    <a:pt x="5534112" y="3410157"/>
                  </a:lnTo>
                  <a:lnTo>
                    <a:pt x="5523687" y="3455320"/>
                  </a:lnTo>
                  <a:lnTo>
                    <a:pt x="5512536" y="3500201"/>
                  </a:lnTo>
                  <a:lnTo>
                    <a:pt x="5500668" y="3544794"/>
                  </a:lnTo>
                  <a:lnTo>
                    <a:pt x="5488087" y="3589092"/>
                  </a:lnTo>
                  <a:lnTo>
                    <a:pt x="5474800" y="3633089"/>
                  </a:lnTo>
                  <a:lnTo>
                    <a:pt x="5460815" y="3676778"/>
                  </a:lnTo>
                  <a:lnTo>
                    <a:pt x="5446137" y="3720152"/>
                  </a:lnTo>
                  <a:lnTo>
                    <a:pt x="5430774" y="3763205"/>
                  </a:lnTo>
                  <a:lnTo>
                    <a:pt x="5414731" y="3805930"/>
                  </a:lnTo>
                  <a:lnTo>
                    <a:pt x="5398015" y="3848322"/>
                  </a:lnTo>
                  <a:lnTo>
                    <a:pt x="5380633" y="3890373"/>
                  </a:lnTo>
                  <a:lnTo>
                    <a:pt x="5362591" y="3932077"/>
                  </a:lnTo>
                  <a:lnTo>
                    <a:pt x="5343895" y="3973428"/>
                  </a:lnTo>
                  <a:lnTo>
                    <a:pt x="5324553" y="4014418"/>
                  </a:lnTo>
                  <a:lnTo>
                    <a:pt x="5304570" y="4055042"/>
                  </a:lnTo>
                  <a:lnTo>
                    <a:pt x="5283954" y="4095293"/>
                  </a:lnTo>
                  <a:lnTo>
                    <a:pt x="5262710" y="4135164"/>
                  </a:lnTo>
                  <a:lnTo>
                    <a:pt x="5240846" y="4174649"/>
                  </a:lnTo>
                  <a:lnTo>
                    <a:pt x="5218367" y="4213741"/>
                  </a:lnTo>
                  <a:lnTo>
                    <a:pt x="5195281" y="4252434"/>
                  </a:lnTo>
                  <a:lnTo>
                    <a:pt x="5171594" y="4290721"/>
                  </a:lnTo>
                  <a:lnTo>
                    <a:pt x="5147311" y="4328597"/>
                  </a:lnTo>
                  <a:lnTo>
                    <a:pt x="5122441" y="4366053"/>
                  </a:lnTo>
                  <a:lnTo>
                    <a:pt x="5096989" y="4403084"/>
                  </a:lnTo>
                  <a:lnTo>
                    <a:pt x="5070962" y="4439684"/>
                  </a:lnTo>
                  <a:lnTo>
                    <a:pt x="5044366" y="4475845"/>
                  </a:lnTo>
                  <a:lnTo>
                    <a:pt x="5017208" y="4511561"/>
                  </a:lnTo>
                  <a:lnTo>
                    <a:pt x="4989495" y="4546826"/>
                  </a:lnTo>
                  <a:lnTo>
                    <a:pt x="4961232" y="4581633"/>
                  </a:lnTo>
                  <a:lnTo>
                    <a:pt x="4932427" y="4615976"/>
                  </a:lnTo>
                  <a:lnTo>
                    <a:pt x="4903086" y="4649848"/>
                  </a:lnTo>
                  <a:lnTo>
                    <a:pt x="4873216" y="4683243"/>
                  </a:lnTo>
                  <a:lnTo>
                    <a:pt x="4842822" y="4716153"/>
                  </a:lnTo>
                  <a:lnTo>
                    <a:pt x="4811912" y="4748574"/>
                  </a:lnTo>
                  <a:lnTo>
                    <a:pt x="4780492" y="4780497"/>
                  </a:lnTo>
                  <a:lnTo>
                    <a:pt x="4748569" y="4811917"/>
                  </a:lnTo>
                  <a:lnTo>
                    <a:pt x="4716148" y="4842827"/>
                  </a:lnTo>
                  <a:lnTo>
                    <a:pt x="4683238" y="4873220"/>
                  </a:lnTo>
                  <a:lnTo>
                    <a:pt x="4649843" y="4903091"/>
                  </a:lnTo>
                  <a:lnTo>
                    <a:pt x="4615971" y="4932432"/>
                  </a:lnTo>
                  <a:lnTo>
                    <a:pt x="4581628" y="4961237"/>
                  </a:lnTo>
                  <a:lnTo>
                    <a:pt x="4546821" y="4989499"/>
                  </a:lnTo>
                  <a:lnTo>
                    <a:pt x="4511556" y="5017212"/>
                  </a:lnTo>
                  <a:lnTo>
                    <a:pt x="4475839" y="5044370"/>
                  </a:lnTo>
                  <a:lnTo>
                    <a:pt x="4439678" y="5070966"/>
                  </a:lnTo>
                  <a:lnTo>
                    <a:pt x="4403079" y="5096993"/>
                  </a:lnTo>
                  <a:lnTo>
                    <a:pt x="4366047" y="5122444"/>
                  </a:lnTo>
                  <a:lnTo>
                    <a:pt x="4328591" y="5147315"/>
                  </a:lnTo>
                  <a:lnTo>
                    <a:pt x="4290716" y="5171597"/>
                  </a:lnTo>
                  <a:lnTo>
                    <a:pt x="4252428" y="5195284"/>
                  </a:lnTo>
                  <a:lnTo>
                    <a:pt x="4213735" y="5218370"/>
                  </a:lnTo>
                  <a:lnTo>
                    <a:pt x="4174643" y="5240849"/>
                  </a:lnTo>
                  <a:lnTo>
                    <a:pt x="4135158" y="5262713"/>
                  </a:lnTo>
                  <a:lnTo>
                    <a:pt x="4095287" y="5283956"/>
                  </a:lnTo>
                  <a:lnTo>
                    <a:pt x="4055036" y="5304573"/>
                  </a:lnTo>
                  <a:lnTo>
                    <a:pt x="4014413" y="5324555"/>
                  </a:lnTo>
                  <a:lnTo>
                    <a:pt x="3973422" y="5343897"/>
                  </a:lnTo>
                  <a:lnTo>
                    <a:pt x="3932072" y="5362593"/>
                  </a:lnTo>
                  <a:lnTo>
                    <a:pt x="3890368" y="5380634"/>
                  </a:lnTo>
                  <a:lnTo>
                    <a:pt x="3848317" y="5398017"/>
                  </a:lnTo>
                  <a:lnTo>
                    <a:pt x="3805925" y="5414732"/>
                  </a:lnTo>
                  <a:lnTo>
                    <a:pt x="3763200" y="5430775"/>
                  </a:lnTo>
                  <a:lnTo>
                    <a:pt x="3720147" y="5446139"/>
                  </a:lnTo>
                  <a:lnTo>
                    <a:pt x="3676773" y="5460816"/>
                  </a:lnTo>
                  <a:lnTo>
                    <a:pt x="3633084" y="5474802"/>
                  </a:lnTo>
                  <a:lnTo>
                    <a:pt x="3589088" y="5488088"/>
                  </a:lnTo>
                  <a:lnTo>
                    <a:pt x="3544790" y="5500668"/>
                  </a:lnTo>
                  <a:lnTo>
                    <a:pt x="3500197" y="5512537"/>
                  </a:lnTo>
                  <a:lnTo>
                    <a:pt x="3455316" y="5523687"/>
                  </a:lnTo>
                  <a:lnTo>
                    <a:pt x="3410153" y="5534113"/>
                  </a:lnTo>
                  <a:lnTo>
                    <a:pt x="3364715" y="5543806"/>
                  </a:lnTo>
                  <a:lnTo>
                    <a:pt x="3319008" y="5552762"/>
                  </a:lnTo>
                  <a:lnTo>
                    <a:pt x="3273038" y="5560973"/>
                  </a:lnTo>
                  <a:lnTo>
                    <a:pt x="3226813" y="5568433"/>
                  </a:lnTo>
                  <a:lnTo>
                    <a:pt x="3180338" y="5575136"/>
                  </a:lnTo>
                  <a:lnTo>
                    <a:pt x="3133621" y="5581074"/>
                  </a:lnTo>
                  <a:lnTo>
                    <a:pt x="3086667" y="5586242"/>
                  </a:lnTo>
                  <a:lnTo>
                    <a:pt x="3039484" y="5590632"/>
                  </a:lnTo>
                  <a:lnTo>
                    <a:pt x="2992078" y="5594239"/>
                  </a:lnTo>
                  <a:lnTo>
                    <a:pt x="2944454" y="5597056"/>
                  </a:lnTo>
                  <a:lnTo>
                    <a:pt x="2896621" y="5599076"/>
                  </a:lnTo>
                  <a:lnTo>
                    <a:pt x="2848584" y="5600292"/>
                  </a:lnTo>
                  <a:lnTo>
                    <a:pt x="2800350" y="5600699"/>
                  </a:lnTo>
                  <a:lnTo>
                    <a:pt x="2752115" y="5600292"/>
                  </a:lnTo>
                  <a:lnTo>
                    <a:pt x="2704077" y="5599076"/>
                  </a:lnTo>
                  <a:lnTo>
                    <a:pt x="2656244" y="5597056"/>
                  </a:lnTo>
                  <a:lnTo>
                    <a:pt x="2608620" y="5594239"/>
                  </a:lnTo>
                  <a:lnTo>
                    <a:pt x="2561213" y="5590632"/>
                  </a:lnTo>
                  <a:lnTo>
                    <a:pt x="2514030" y="5586242"/>
                  </a:lnTo>
                  <a:lnTo>
                    <a:pt x="2467076" y="5581074"/>
                  </a:lnTo>
                  <a:lnTo>
                    <a:pt x="2420358" y="5575136"/>
                  </a:lnTo>
                  <a:lnTo>
                    <a:pt x="2373883" y="5568433"/>
                  </a:lnTo>
                  <a:lnTo>
                    <a:pt x="2327658" y="5560973"/>
                  </a:lnTo>
                  <a:lnTo>
                    <a:pt x="2281688" y="5552762"/>
                  </a:lnTo>
                  <a:lnTo>
                    <a:pt x="2235981" y="5543806"/>
                  </a:lnTo>
                  <a:lnTo>
                    <a:pt x="2190542" y="5534113"/>
                  </a:lnTo>
                  <a:lnTo>
                    <a:pt x="2145379" y="5523687"/>
                  </a:lnTo>
                  <a:lnTo>
                    <a:pt x="2100498" y="5512537"/>
                  </a:lnTo>
                  <a:lnTo>
                    <a:pt x="2055905" y="5500668"/>
                  </a:lnTo>
                  <a:lnTo>
                    <a:pt x="2011607" y="5488088"/>
                  </a:lnTo>
                  <a:lnTo>
                    <a:pt x="1967610" y="5474802"/>
                  </a:lnTo>
                  <a:lnTo>
                    <a:pt x="1923921" y="5460816"/>
                  </a:lnTo>
                  <a:lnTo>
                    <a:pt x="1880547" y="5446139"/>
                  </a:lnTo>
                  <a:lnTo>
                    <a:pt x="1837494" y="5430775"/>
                  </a:lnTo>
                  <a:lnTo>
                    <a:pt x="1794769" y="5414732"/>
                  </a:lnTo>
                  <a:lnTo>
                    <a:pt x="1752377" y="5398017"/>
                  </a:lnTo>
                  <a:lnTo>
                    <a:pt x="1710326" y="5380634"/>
                  </a:lnTo>
                  <a:lnTo>
                    <a:pt x="1668622" y="5362593"/>
                  </a:lnTo>
                  <a:lnTo>
                    <a:pt x="1627271" y="5343897"/>
                  </a:lnTo>
                  <a:lnTo>
                    <a:pt x="1586281" y="5324555"/>
                  </a:lnTo>
                  <a:lnTo>
                    <a:pt x="1545657" y="5304573"/>
                  </a:lnTo>
                  <a:lnTo>
                    <a:pt x="1505406" y="5283956"/>
                  </a:lnTo>
                  <a:lnTo>
                    <a:pt x="1465535" y="5262713"/>
                  </a:lnTo>
                  <a:lnTo>
                    <a:pt x="1426050" y="5240849"/>
                  </a:lnTo>
                  <a:lnTo>
                    <a:pt x="1386958" y="5218370"/>
                  </a:lnTo>
                  <a:lnTo>
                    <a:pt x="1348265" y="5195284"/>
                  </a:lnTo>
                  <a:lnTo>
                    <a:pt x="1309978" y="5171597"/>
                  </a:lnTo>
                  <a:lnTo>
                    <a:pt x="1272102" y="5147315"/>
                  </a:lnTo>
                  <a:lnTo>
                    <a:pt x="1234646" y="5122444"/>
                  </a:lnTo>
                  <a:lnTo>
                    <a:pt x="1197615" y="5096993"/>
                  </a:lnTo>
                  <a:lnTo>
                    <a:pt x="1161015" y="5070966"/>
                  </a:lnTo>
                  <a:lnTo>
                    <a:pt x="1124854" y="5044370"/>
                  </a:lnTo>
                  <a:lnTo>
                    <a:pt x="1089138" y="5017212"/>
                  </a:lnTo>
                  <a:lnTo>
                    <a:pt x="1053873" y="4989499"/>
                  </a:lnTo>
                  <a:lnTo>
                    <a:pt x="1019066" y="4961237"/>
                  </a:lnTo>
                  <a:lnTo>
                    <a:pt x="984723" y="4932432"/>
                  </a:lnTo>
                  <a:lnTo>
                    <a:pt x="950851" y="4903091"/>
                  </a:lnTo>
                  <a:lnTo>
                    <a:pt x="917456" y="4873220"/>
                  </a:lnTo>
                  <a:lnTo>
                    <a:pt x="884546" y="4842827"/>
                  </a:lnTo>
                  <a:lnTo>
                    <a:pt x="852125" y="4811917"/>
                  </a:lnTo>
                  <a:lnTo>
                    <a:pt x="820202" y="4780497"/>
                  </a:lnTo>
                  <a:lnTo>
                    <a:pt x="788782" y="4748574"/>
                  </a:lnTo>
                  <a:lnTo>
                    <a:pt x="757872" y="4716153"/>
                  </a:lnTo>
                  <a:lnTo>
                    <a:pt x="727479" y="4683243"/>
                  </a:lnTo>
                  <a:lnTo>
                    <a:pt x="697608" y="4649848"/>
                  </a:lnTo>
                  <a:lnTo>
                    <a:pt x="668267" y="4615976"/>
                  </a:lnTo>
                  <a:lnTo>
                    <a:pt x="639462" y="4581633"/>
                  </a:lnTo>
                  <a:lnTo>
                    <a:pt x="611200" y="4546826"/>
                  </a:lnTo>
                  <a:lnTo>
                    <a:pt x="583487" y="4511561"/>
                  </a:lnTo>
                  <a:lnTo>
                    <a:pt x="556329" y="4475845"/>
                  </a:lnTo>
                  <a:lnTo>
                    <a:pt x="529733" y="4439684"/>
                  </a:lnTo>
                  <a:lnTo>
                    <a:pt x="503706" y="4403084"/>
                  </a:lnTo>
                  <a:lnTo>
                    <a:pt x="478255" y="4366053"/>
                  </a:lnTo>
                  <a:lnTo>
                    <a:pt x="453384" y="4328597"/>
                  </a:lnTo>
                  <a:lnTo>
                    <a:pt x="429102" y="4290721"/>
                  </a:lnTo>
                  <a:lnTo>
                    <a:pt x="405415" y="4252434"/>
                  </a:lnTo>
                  <a:lnTo>
                    <a:pt x="382329" y="4213741"/>
                  </a:lnTo>
                  <a:lnTo>
                    <a:pt x="359850" y="4174649"/>
                  </a:lnTo>
                  <a:lnTo>
                    <a:pt x="337986" y="4135164"/>
                  </a:lnTo>
                  <a:lnTo>
                    <a:pt x="316743" y="4095293"/>
                  </a:lnTo>
                  <a:lnTo>
                    <a:pt x="296126" y="4055042"/>
                  </a:lnTo>
                  <a:lnTo>
                    <a:pt x="276144" y="4014418"/>
                  </a:lnTo>
                  <a:lnTo>
                    <a:pt x="256802" y="3973428"/>
                  </a:lnTo>
                  <a:lnTo>
                    <a:pt x="238106" y="3932077"/>
                  </a:lnTo>
                  <a:lnTo>
                    <a:pt x="220065" y="3890373"/>
                  </a:lnTo>
                  <a:lnTo>
                    <a:pt x="202682" y="3848322"/>
                  </a:lnTo>
                  <a:lnTo>
                    <a:pt x="185967" y="3805930"/>
                  </a:lnTo>
                  <a:lnTo>
                    <a:pt x="169924" y="3763205"/>
                  </a:lnTo>
                  <a:lnTo>
                    <a:pt x="154560" y="3720152"/>
                  </a:lnTo>
                  <a:lnTo>
                    <a:pt x="139883" y="3676778"/>
                  </a:lnTo>
                  <a:lnTo>
                    <a:pt x="125897" y="3633089"/>
                  </a:lnTo>
                  <a:lnTo>
                    <a:pt x="112611" y="3589092"/>
                  </a:lnTo>
                  <a:lnTo>
                    <a:pt x="100031" y="3544794"/>
                  </a:lnTo>
                  <a:lnTo>
                    <a:pt x="88162" y="3500201"/>
                  </a:lnTo>
                  <a:lnTo>
                    <a:pt x="77012" y="3455320"/>
                  </a:lnTo>
                  <a:lnTo>
                    <a:pt x="66586" y="3410157"/>
                  </a:lnTo>
                  <a:lnTo>
                    <a:pt x="56893" y="3364718"/>
                  </a:lnTo>
                  <a:lnTo>
                    <a:pt x="47937" y="3319011"/>
                  </a:lnTo>
                  <a:lnTo>
                    <a:pt x="39726" y="3273041"/>
                  </a:lnTo>
                  <a:lnTo>
                    <a:pt x="32266" y="3226816"/>
                  </a:lnTo>
                  <a:lnTo>
                    <a:pt x="25563" y="3180341"/>
                  </a:lnTo>
                  <a:lnTo>
                    <a:pt x="19625" y="3133623"/>
                  </a:lnTo>
                  <a:lnTo>
                    <a:pt x="14457" y="3086669"/>
                  </a:lnTo>
                  <a:lnTo>
                    <a:pt x="10067" y="3039486"/>
                  </a:lnTo>
                  <a:lnTo>
                    <a:pt x="6460" y="2992079"/>
                  </a:lnTo>
                  <a:lnTo>
                    <a:pt x="3643" y="2944455"/>
                  </a:lnTo>
                  <a:lnTo>
                    <a:pt x="1623" y="2896622"/>
                  </a:lnTo>
                  <a:lnTo>
                    <a:pt x="407" y="2848584"/>
                  </a:lnTo>
                  <a:lnTo>
                    <a:pt x="0" y="2800349"/>
                  </a:lnTo>
                  <a:lnTo>
                    <a:pt x="407" y="2752115"/>
                  </a:lnTo>
                  <a:lnTo>
                    <a:pt x="1623" y="2704077"/>
                  </a:lnTo>
                  <a:lnTo>
                    <a:pt x="3643" y="2656244"/>
                  </a:lnTo>
                  <a:lnTo>
                    <a:pt x="6460" y="2608620"/>
                  </a:lnTo>
                  <a:lnTo>
                    <a:pt x="10067" y="2561213"/>
                  </a:lnTo>
                  <a:lnTo>
                    <a:pt x="14457" y="2514030"/>
                  </a:lnTo>
                  <a:lnTo>
                    <a:pt x="19625" y="2467076"/>
                  </a:lnTo>
                  <a:lnTo>
                    <a:pt x="25563" y="2420358"/>
                  </a:lnTo>
                  <a:lnTo>
                    <a:pt x="32266" y="2373883"/>
                  </a:lnTo>
                  <a:lnTo>
                    <a:pt x="39726" y="2327658"/>
                  </a:lnTo>
                  <a:lnTo>
                    <a:pt x="47937" y="2281688"/>
                  </a:lnTo>
                  <a:lnTo>
                    <a:pt x="56893" y="2235981"/>
                  </a:lnTo>
                  <a:lnTo>
                    <a:pt x="66586" y="2190542"/>
                  </a:lnTo>
                  <a:lnTo>
                    <a:pt x="77012" y="2145379"/>
                  </a:lnTo>
                  <a:lnTo>
                    <a:pt x="88162" y="2100498"/>
                  </a:lnTo>
                  <a:lnTo>
                    <a:pt x="100031" y="2055905"/>
                  </a:lnTo>
                  <a:lnTo>
                    <a:pt x="112611" y="2011607"/>
                  </a:lnTo>
                  <a:lnTo>
                    <a:pt x="125897" y="1967610"/>
                  </a:lnTo>
                  <a:lnTo>
                    <a:pt x="139883" y="1923921"/>
                  </a:lnTo>
                  <a:lnTo>
                    <a:pt x="154560" y="1880547"/>
                  </a:lnTo>
                  <a:lnTo>
                    <a:pt x="169924" y="1837494"/>
                  </a:lnTo>
                  <a:lnTo>
                    <a:pt x="185967" y="1794769"/>
                  </a:lnTo>
                  <a:lnTo>
                    <a:pt x="202682" y="1752377"/>
                  </a:lnTo>
                  <a:lnTo>
                    <a:pt x="220065" y="1710326"/>
                  </a:lnTo>
                  <a:lnTo>
                    <a:pt x="238106" y="1668622"/>
                  </a:lnTo>
                  <a:lnTo>
                    <a:pt x="256802" y="1627271"/>
                  </a:lnTo>
                  <a:lnTo>
                    <a:pt x="276144" y="1586281"/>
                  </a:lnTo>
                  <a:lnTo>
                    <a:pt x="296126" y="1545657"/>
                  </a:lnTo>
                  <a:lnTo>
                    <a:pt x="316743" y="1505406"/>
                  </a:lnTo>
                  <a:lnTo>
                    <a:pt x="337986" y="1465535"/>
                  </a:lnTo>
                  <a:lnTo>
                    <a:pt x="359850" y="1426050"/>
                  </a:lnTo>
                  <a:lnTo>
                    <a:pt x="382329" y="1386958"/>
                  </a:lnTo>
                  <a:lnTo>
                    <a:pt x="405415" y="1348265"/>
                  </a:lnTo>
                  <a:lnTo>
                    <a:pt x="429102" y="1309978"/>
                  </a:lnTo>
                  <a:lnTo>
                    <a:pt x="453384" y="1272102"/>
                  </a:lnTo>
                  <a:lnTo>
                    <a:pt x="478255" y="1234646"/>
                  </a:lnTo>
                  <a:lnTo>
                    <a:pt x="503706" y="1197615"/>
                  </a:lnTo>
                  <a:lnTo>
                    <a:pt x="529733" y="1161015"/>
                  </a:lnTo>
                  <a:lnTo>
                    <a:pt x="556329" y="1124854"/>
                  </a:lnTo>
                  <a:lnTo>
                    <a:pt x="583487" y="1089138"/>
                  </a:lnTo>
                  <a:lnTo>
                    <a:pt x="611200" y="1053873"/>
                  </a:lnTo>
                  <a:lnTo>
                    <a:pt x="639462" y="1019066"/>
                  </a:lnTo>
                  <a:lnTo>
                    <a:pt x="668267" y="984723"/>
                  </a:lnTo>
                  <a:lnTo>
                    <a:pt x="697608" y="950851"/>
                  </a:lnTo>
                  <a:lnTo>
                    <a:pt x="727479" y="917456"/>
                  </a:lnTo>
                  <a:lnTo>
                    <a:pt x="757872" y="884546"/>
                  </a:lnTo>
                  <a:lnTo>
                    <a:pt x="788782" y="852125"/>
                  </a:lnTo>
                  <a:lnTo>
                    <a:pt x="820202" y="820202"/>
                  </a:lnTo>
                  <a:lnTo>
                    <a:pt x="852125" y="788782"/>
                  </a:lnTo>
                  <a:lnTo>
                    <a:pt x="884546" y="757872"/>
                  </a:lnTo>
                  <a:lnTo>
                    <a:pt x="917456" y="727479"/>
                  </a:lnTo>
                  <a:lnTo>
                    <a:pt x="950851" y="697608"/>
                  </a:lnTo>
                  <a:lnTo>
                    <a:pt x="984723" y="668267"/>
                  </a:lnTo>
                  <a:lnTo>
                    <a:pt x="1019066" y="639462"/>
                  </a:lnTo>
                  <a:lnTo>
                    <a:pt x="1053873" y="611200"/>
                  </a:lnTo>
                  <a:lnTo>
                    <a:pt x="1089138" y="583487"/>
                  </a:lnTo>
                  <a:lnTo>
                    <a:pt x="1124854" y="556329"/>
                  </a:lnTo>
                  <a:lnTo>
                    <a:pt x="1161015" y="529733"/>
                  </a:lnTo>
                  <a:lnTo>
                    <a:pt x="1197615" y="503706"/>
                  </a:lnTo>
                  <a:lnTo>
                    <a:pt x="1234646" y="478255"/>
                  </a:lnTo>
                  <a:lnTo>
                    <a:pt x="1272102" y="453384"/>
                  </a:lnTo>
                  <a:lnTo>
                    <a:pt x="1309978" y="429102"/>
                  </a:lnTo>
                  <a:lnTo>
                    <a:pt x="1348265" y="405415"/>
                  </a:lnTo>
                  <a:lnTo>
                    <a:pt x="1386958" y="382329"/>
                  </a:lnTo>
                  <a:lnTo>
                    <a:pt x="1426050" y="359850"/>
                  </a:lnTo>
                  <a:lnTo>
                    <a:pt x="1465535" y="337986"/>
                  </a:lnTo>
                  <a:lnTo>
                    <a:pt x="1505406" y="316743"/>
                  </a:lnTo>
                  <a:lnTo>
                    <a:pt x="1545657" y="296126"/>
                  </a:lnTo>
                  <a:lnTo>
                    <a:pt x="1586281" y="276144"/>
                  </a:lnTo>
                  <a:lnTo>
                    <a:pt x="1627271" y="256802"/>
                  </a:lnTo>
                  <a:lnTo>
                    <a:pt x="1668622" y="238106"/>
                  </a:lnTo>
                  <a:lnTo>
                    <a:pt x="1710326" y="220065"/>
                  </a:lnTo>
                  <a:lnTo>
                    <a:pt x="1752377" y="202682"/>
                  </a:lnTo>
                  <a:lnTo>
                    <a:pt x="1794769" y="185967"/>
                  </a:lnTo>
                  <a:lnTo>
                    <a:pt x="1837494" y="169924"/>
                  </a:lnTo>
                  <a:lnTo>
                    <a:pt x="1880547" y="154560"/>
                  </a:lnTo>
                  <a:lnTo>
                    <a:pt x="1923921" y="139883"/>
                  </a:lnTo>
                  <a:lnTo>
                    <a:pt x="1967610" y="125897"/>
                  </a:lnTo>
                  <a:lnTo>
                    <a:pt x="2011607" y="112611"/>
                  </a:lnTo>
                  <a:lnTo>
                    <a:pt x="2055905" y="100031"/>
                  </a:lnTo>
                  <a:lnTo>
                    <a:pt x="2100498" y="88162"/>
                  </a:lnTo>
                  <a:lnTo>
                    <a:pt x="2145379" y="77012"/>
                  </a:lnTo>
                  <a:lnTo>
                    <a:pt x="2190542" y="66586"/>
                  </a:lnTo>
                  <a:lnTo>
                    <a:pt x="2235981" y="56893"/>
                  </a:lnTo>
                  <a:lnTo>
                    <a:pt x="2281688" y="47937"/>
                  </a:lnTo>
                  <a:lnTo>
                    <a:pt x="2327658" y="39726"/>
                  </a:lnTo>
                  <a:lnTo>
                    <a:pt x="2373883" y="32266"/>
                  </a:lnTo>
                  <a:lnTo>
                    <a:pt x="2420358" y="25563"/>
                  </a:lnTo>
                  <a:lnTo>
                    <a:pt x="2467076" y="19625"/>
                  </a:lnTo>
                  <a:lnTo>
                    <a:pt x="2514030" y="14457"/>
                  </a:lnTo>
                  <a:lnTo>
                    <a:pt x="2561213" y="10067"/>
                  </a:lnTo>
                  <a:lnTo>
                    <a:pt x="2608620" y="6460"/>
                  </a:lnTo>
                  <a:lnTo>
                    <a:pt x="2656244" y="3643"/>
                  </a:lnTo>
                  <a:lnTo>
                    <a:pt x="2704077" y="1623"/>
                  </a:lnTo>
                  <a:lnTo>
                    <a:pt x="2752115" y="407"/>
                  </a:lnTo>
                  <a:lnTo>
                    <a:pt x="2800350" y="0"/>
                  </a:lnTo>
                  <a:lnTo>
                    <a:pt x="2848584" y="407"/>
                  </a:lnTo>
                  <a:lnTo>
                    <a:pt x="2896621" y="1623"/>
                  </a:lnTo>
                  <a:lnTo>
                    <a:pt x="2944454" y="3643"/>
                  </a:lnTo>
                  <a:lnTo>
                    <a:pt x="2992078" y="6460"/>
                  </a:lnTo>
                  <a:lnTo>
                    <a:pt x="3039484" y="10067"/>
                  </a:lnTo>
                  <a:lnTo>
                    <a:pt x="3086667" y="14457"/>
                  </a:lnTo>
                  <a:lnTo>
                    <a:pt x="3133621" y="19625"/>
                  </a:lnTo>
                  <a:lnTo>
                    <a:pt x="3180338" y="25563"/>
                  </a:lnTo>
                  <a:lnTo>
                    <a:pt x="3226813" y="32266"/>
                  </a:lnTo>
                  <a:lnTo>
                    <a:pt x="3273038" y="39726"/>
                  </a:lnTo>
                  <a:lnTo>
                    <a:pt x="3319008" y="47937"/>
                  </a:lnTo>
                  <a:lnTo>
                    <a:pt x="3364715" y="56893"/>
                  </a:lnTo>
                  <a:lnTo>
                    <a:pt x="3410153" y="66586"/>
                  </a:lnTo>
                  <a:lnTo>
                    <a:pt x="3455316" y="77012"/>
                  </a:lnTo>
                  <a:lnTo>
                    <a:pt x="3500197" y="88162"/>
                  </a:lnTo>
                  <a:lnTo>
                    <a:pt x="3544790" y="100031"/>
                  </a:lnTo>
                  <a:lnTo>
                    <a:pt x="3589088" y="112611"/>
                  </a:lnTo>
                  <a:lnTo>
                    <a:pt x="3633084" y="125897"/>
                  </a:lnTo>
                  <a:lnTo>
                    <a:pt x="3676773" y="139883"/>
                  </a:lnTo>
                  <a:lnTo>
                    <a:pt x="3720147" y="154560"/>
                  </a:lnTo>
                  <a:lnTo>
                    <a:pt x="3763200" y="169924"/>
                  </a:lnTo>
                  <a:lnTo>
                    <a:pt x="3805925" y="185967"/>
                  </a:lnTo>
                  <a:lnTo>
                    <a:pt x="3848317" y="202682"/>
                  </a:lnTo>
                  <a:lnTo>
                    <a:pt x="3890368" y="220065"/>
                  </a:lnTo>
                  <a:lnTo>
                    <a:pt x="3932072" y="238106"/>
                  </a:lnTo>
                  <a:lnTo>
                    <a:pt x="3973422" y="256802"/>
                  </a:lnTo>
                  <a:lnTo>
                    <a:pt x="4014413" y="276144"/>
                  </a:lnTo>
                  <a:lnTo>
                    <a:pt x="4055036" y="296126"/>
                  </a:lnTo>
                  <a:lnTo>
                    <a:pt x="4095287" y="316743"/>
                  </a:lnTo>
                  <a:lnTo>
                    <a:pt x="4135158" y="337986"/>
                  </a:lnTo>
                  <a:lnTo>
                    <a:pt x="4174643" y="359850"/>
                  </a:lnTo>
                  <a:lnTo>
                    <a:pt x="4213735" y="382329"/>
                  </a:lnTo>
                  <a:lnTo>
                    <a:pt x="4252428" y="405415"/>
                  </a:lnTo>
                  <a:lnTo>
                    <a:pt x="4290716" y="429102"/>
                  </a:lnTo>
                  <a:lnTo>
                    <a:pt x="4328591" y="453384"/>
                  </a:lnTo>
                  <a:lnTo>
                    <a:pt x="4366047" y="478255"/>
                  </a:lnTo>
                  <a:lnTo>
                    <a:pt x="4403079" y="503706"/>
                  </a:lnTo>
                  <a:lnTo>
                    <a:pt x="4439678" y="529733"/>
                  </a:lnTo>
                  <a:lnTo>
                    <a:pt x="4475839" y="556329"/>
                  </a:lnTo>
                  <a:lnTo>
                    <a:pt x="4511556" y="583487"/>
                  </a:lnTo>
                  <a:lnTo>
                    <a:pt x="4546821" y="611200"/>
                  </a:lnTo>
                  <a:lnTo>
                    <a:pt x="4581628" y="639462"/>
                  </a:lnTo>
                  <a:lnTo>
                    <a:pt x="4615971" y="668267"/>
                  </a:lnTo>
                  <a:lnTo>
                    <a:pt x="4649843" y="697608"/>
                  </a:lnTo>
                  <a:lnTo>
                    <a:pt x="4683238" y="727479"/>
                  </a:lnTo>
                  <a:lnTo>
                    <a:pt x="4716148" y="757872"/>
                  </a:lnTo>
                  <a:lnTo>
                    <a:pt x="4748569" y="788782"/>
                  </a:lnTo>
                  <a:lnTo>
                    <a:pt x="4780492" y="820202"/>
                  </a:lnTo>
                  <a:lnTo>
                    <a:pt x="4811912" y="852125"/>
                  </a:lnTo>
                  <a:lnTo>
                    <a:pt x="4842822" y="884546"/>
                  </a:lnTo>
                  <a:lnTo>
                    <a:pt x="4873216" y="917456"/>
                  </a:lnTo>
                  <a:lnTo>
                    <a:pt x="4903086" y="950851"/>
                  </a:lnTo>
                  <a:lnTo>
                    <a:pt x="4932427" y="984723"/>
                  </a:lnTo>
                  <a:lnTo>
                    <a:pt x="4961232" y="1019066"/>
                  </a:lnTo>
                  <a:lnTo>
                    <a:pt x="4989495" y="1053873"/>
                  </a:lnTo>
                  <a:lnTo>
                    <a:pt x="5017208" y="1089138"/>
                  </a:lnTo>
                  <a:lnTo>
                    <a:pt x="5044366" y="1124854"/>
                  </a:lnTo>
                  <a:lnTo>
                    <a:pt x="5070962" y="1161015"/>
                  </a:lnTo>
                  <a:lnTo>
                    <a:pt x="5096989" y="1197615"/>
                  </a:lnTo>
                  <a:lnTo>
                    <a:pt x="5122441" y="1234646"/>
                  </a:lnTo>
                  <a:lnTo>
                    <a:pt x="5147311" y="1272102"/>
                  </a:lnTo>
                  <a:lnTo>
                    <a:pt x="5171594" y="1309978"/>
                  </a:lnTo>
                  <a:lnTo>
                    <a:pt x="5195281" y="1348265"/>
                  </a:lnTo>
                  <a:lnTo>
                    <a:pt x="5218367" y="1386958"/>
                  </a:lnTo>
                  <a:lnTo>
                    <a:pt x="5240846" y="1426050"/>
                  </a:lnTo>
                  <a:lnTo>
                    <a:pt x="5262710" y="1465535"/>
                  </a:lnTo>
                  <a:lnTo>
                    <a:pt x="5283954" y="1505406"/>
                  </a:lnTo>
                  <a:lnTo>
                    <a:pt x="5304570" y="1545657"/>
                  </a:lnTo>
                  <a:lnTo>
                    <a:pt x="5324553" y="1586281"/>
                  </a:lnTo>
                  <a:lnTo>
                    <a:pt x="5343895" y="1627271"/>
                  </a:lnTo>
                  <a:lnTo>
                    <a:pt x="5362591" y="1668622"/>
                  </a:lnTo>
                  <a:lnTo>
                    <a:pt x="5380633" y="1710326"/>
                  </a:lnTo>
                  <a:lnTo>
                    <a:pt x="5398015" y="1752377"/>
                  </a:lnTo>
                  <a:lnTo>
                    <a:pt x="5414731" y="1794769"/>
                  </a:lnTo>
                  <a:lnTo>
                    <a:pt x="5430774" y="1837494"/>
                  </a:lnTo>
                  <a:lnTo>
                    <a:pt x="5446137" y="1880547"/>
                  </a:lnTo>
                  <a:lnTo>
                    <a:pt x="5460815" y="1923921"/>
                  </a:lnTo>
                  <a:lnTo>
                    <a:pt x="5474800" y="1967610"/>
                  </a:lnTo>
                  <a:lnTo>
                    <a:pt x="5488087" y="2011607"/>
                  </a:lnTo>
                  <a:lnTo>
                    <a:pt x="5500668" y="2055905"/>
                  </a:lnTo>
                  <a:lnTo>
                    <a:pt x="5512536" y="2100498"/>
                  </a:lnTo>
                  <a:lnTo>
                    <a:pt x="5523687" y="2145379"/>
                  </a:lnTo>
                  <a:lnTo>
                    <a:pt x="5534112" y="2190542"/>
                  </a:lnTo>
                  <a:lnTo>
                    <a:pt x="5543806" y="2235981"/>
                  </a:lnTo>
                  <a:lnTo>
                    <a:pt x="5552762" y="2281688"/>
                  </a:lnTo>
                  <a:lnTo>
                    <a:pt x="5560973" y="2327658"/>
                  </a:lnTo>
                  <a:lnTo>
                    <a:pt x="5568433" y="2373883"/>
                  </a:lnTo>
                  <a:lnTo>
                    <a:pt x="5575135" y="2420358"/>
                  </a:lnTo>
                  <a:lnTo>
                    <a:pt x="5581074" y="2467076"/>
                  </a:lnTo>
                  <a:lnTo>
                    <a:pt x="5586241" y="2514030"/>
                  </a:lnTo>
                  <a:lnTo>
                    <a:pt x="5590632" y="2561213"/>
                  </a:lnTo>
                  <a:lnTo>
                    <a:pt x="5594239" y="2608620"/>
                  </a:lnTo>
                  <a:lnTo>
                    <a:pt x="5597056" y="2656244"/>
                  </a:lnTo>
                  <a:lnTo>
                    <a:pt x="5599076" y="2704077"/>
                  </a:lnTo>
                  <a:lnTo>
                    <a:pt x="5600292" y="2752115"/>
                  </a:lnTo>
                  <a:lnTo>
                    <a:pt x="5600700" y="2800349"/>
                  </a:lnTo>
                  <a:close/>
                </a:path>
              </a:pathLst>
            </a:custGeom>
            <a:ln w="152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2369" y="246745"/>
            <a:ext cx="1672298" cy="349662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328193" y="811529"/>
            <a:ext cx="1429385" cy="363855"/>
          </a:xfrm>
          <a:custGeom>
            <a:avLst/>
            <a:gdLst/>
            <a:ahLst/>
            <a:cxnLst/>
            <a:rect l="l" t="t" r="r" b="b"/>
            <a:pathLst>
              <a:path w="1429385" h="363855">
                <a:moveTo>
                  <a:pt x="175564" y="87198"/>
                </a:moveTo>
                <a:lnTo>
                  <a:pt x="174345" y="67843"/>
                </a:lnTo>
                <a:lnTo>
                  <a:pt x="173875" y="65709"/>
                </a:lnTo>
                <a:lnTo>
                  <a:pt x="170700" y="50977"/>
                </a:lnTo>
                <a:lnTo>
                  <a:pt x="145173" y="15290"/>
                </a:lnTo>
                <a:lnTo>
                  <a:pt x="103797" y="3695"/>
                </a:lnTo>
                <a:lnTo>
                  <a:pt x="103797" y="81991"/>
                </a:lnTo>
                <a:lnTo>
                  <a:pt x="103771" y="278142"/>
                </a:lnTo>
                <a:lnTo>
                  <a:pt x="102565" y="286308"/>
                </a:lnTo>
                <a:lnTo>
                  <a:pt x="98882" y="292265"/>
                </a:lnTo>
                <a:lnTo>
                  <a:pt x="92735" y="295833"/>
                </a:lnTo>
                <a:lnTo>
                  <a:pt x="84137" y="297027"/>
                </a:lnTo>
                <a:lnTo>
                  <a:pt x="71767" y="297027"/>
                </a:lnTo>
                <a:lnTo>
                  <a:pt x="71767" y="65709"/>
                </a:lnTo>
                <a:lnTo>
                  <a:pt x="89408" y="65709"/>
                </a:lnTo>
                <a:lnTo>
                  <a:pt x="95846" y="67424"/>
                </a:lnTo>
                <a:lnTo>
                  <a:pt x="102196" y="74320"/>
                </a:lnTo>
                <a:lnTo>
                  <a:pt x="103797" y="81991"/>
                </a:lnTo>
                <a:lnTo>
                  <a:pt x="103797" y="3695"/>
                </a:lnTo>
                <a:lnTo>
                  <a:pt x="98120" y="3263"/>
                </a:lnTo>
                <a:lnTo>
                  <a:pt x="0" y="3263"/>
                </a:lnTo>
                <a:lnTo>
                  <a:pt x="0" y="360083"/>
                </a:lnTo>
                <a:lnTo>
                  <a:pt x="95694" y="360083"/>
                </a:lnTo>
                <a:lnTo>
                  <a:pt x="133413" y="353187"/>
                </a:lnTo>
                <a:lnTo>
                  <a:pt x="165582" y="317271"/>
                </a:lnTo>
                <a:lnTo>
                  <a:pt x="171462" y="297027"/>
                </a:lnTo>
                <a:lnTo>
                  <a:pt x="174447" y="278142"/>
                </a:lnTo>
                <a:lnTo>
                  <a:pt x="175564" y="254254"/>
                </a:lnTo>
                <a:lnTo>
                  <a:pt x="175564" y="87198"/>
                </a:lnTo>
                <a:close/>
              </a:path>
              <a:path w="1429385" h="363855">
                <a:moveTo>
                  <a:pt x="270446" y="3251"/>
                </a:moveTo>
                <a:lnTo>
                  <a:pt x="201523" y="3251"/>
                </a:lnTo>
                <a:lnTo>
                  <a:pt x="201523" y="360070"/>
                </a:lnTo>
                <a:lnTo>
                  <a:pt x="270446" y="360070"/>
                </a:lnTo>
                <a:lnTo>
                  <a:pt x="270446" y="3251"/>
                </a:lnTo>
                <a:close/>
              </a:path>
              <a:path w="1429385" h="363855">
                <a:moveTo>
                  <a:pt x="466686" y="256070"/>
                </a:moveTo>
                <a:lnTo>
                  <a:pt x="460413" y="213804"/>
                </a:lnTo>
                <a:lnTo>
                  <a:pt x="438480" y="176936"/>
                </a:lnTo>
                <a:lnTo>
                  <a:pt x="379920" y="119024"/>
                </a:lnTo>
                <a:lnTo>
                  <a:pt x="374434" y="113512"/>
                </a:lnTo>
                <a:lnTo>
                  <a:pt x="359841" y="87731"/>
                </a:lnTo>
                <a:lnTo>
                  <a:pt x="359841" y="77736"/>
                </a:lnTo>
                <a:lnTo>
                  <a:pt x="361162" y="73634"/>
                </a:lnTo>
                <a:lnTo>
                  <a:pt x="366433" y="67284"/>
                </a:lnTo>
                <a:lnTo>
                  <a:pt x="370598" y="65697"/>
                </a:lnTo>
                <a:lnTo>
                  <a:pt x="381000" y="65697"/>
                </a:lnTo>
                <a:lnTo>
                  <a:pt x="384746" y="67056"/>
                </a:lnTo>
                <a:lnTo>
                  <a:pt x="390283" y="72466"/>
                </a:lnTo>
                <a:lnTo>
                  <a:pt x="391680" y="76250"/>
                </a:lnTo>
                <a:lnTo>
                  <a:pt x="391680" y="105638"/>
                </a:lnTo>
                <a:lnTo>
                  <a:pt x="464261" y="105638"/>
                </a:lnTo>
                <a:lnTo>
                  <a:pt x="459117" y="59105"/>
                </a:lnTo>
                <a:lnTo>
                  <a:pt x="431609" y="14719"/>
                </a:lnTo>
                <a:lnTo>
                  <a:pt x="374040" y="12"/>
                </a:lnTo>
                <a:lnTo>
                  <a:pt x="355155" y="1511"/>
                </a:lnTo>
                <a:lnTo>
                  <a:pt x="312712" y="23939"/>
                </a:lnTo>
                <a:lnTo>
                  <a:pt x="292862" y="72021"/>
                </a:lnTo>
                <a:lnTo>
                  <a:pt x="291528" y="93472"/>
                </a:lnTo>
                <a:lnTo>
                  <a:pt x="293776" y="114655"/>
                </a:lnTo>
                <a:lnTo>
                  <a:pt x="300494" y="134632"/>
                </a:lnTo>
                <a:lnTo>
                  <a:pt x="311708" y="153390"/>
                </a:lnTo>
                <a:lnTo>
                  <a:pt x="327406" y="170929"/>
                </a:lnTo>
                <a:lnTo>
                  <a:pt x="359448" y="201333"/>
                </a:lnTo>
                <a:lnTo>
                  <a:pt x="372097" y="213868"/>
                </a:lnTo>
                <a:lnTo>
                  <a:pt x="392887" y="245833"/>
                </a:lnTo>
                <a:lnTo>
                  <a:pt x="396138" y="281952"/>
                </a:lnTo>
                <a:lnTo>
                  <a:pt x="394893" y="288175"/>
                </a:lnTo>
                <a:lnTo>
                  <a:pt x="389877" y="295744"/>
                </a:lnTo>
                <a:lnTo>
                  <a:pt x="385394" y="297637"/>
                </a:lnTo>
                <a:lnTo>
                  <a:pt x="372694" y="297637"/>
                </a:lnTo>
                <a:lnTo>
                  <a:pt x="368325" y="295300"/>
                </a:lnTo>
                <a:lnTo>
                  <a:pt x="363321" y="285978"/>
                </a:lnTo>
                <a:lnTo>
                  <a:pt x="362077" y="279527"/>
                </a:lnTo>
                <a:lnTo>
                  <a:pt x="362077" y="226682"/>
                </a:lnTo>
                <a:lnTo>
                  <a:pt x="291528" y="226682"/>
                </a:lnTo>
                <a:lnTo>
                  <a:pt x="291528" y="261543"/>
                </a:lnTo>
                <a:lnTo>
                  <a:pt x="292887" y="286308"/>
                </a:lnTo>
                <a:lnTo>
                  <a:pt x="303669" y="325018"/>
                </a:lnTo>
                <a:lnTo>
                  <a:pt x="341528" y="357238"/>
                </a:lnTo>
                <a:lnTo>
                  <a:pt x="383565" y="363321"/>
                </a:lnTo>
                <a:lnTo>
                  <a:pt x="404863" y="361543"/>
                </a:lnTo>
                <a:lnTo>
                  <a:pt x="448144" y="334835"/>
                </a:lnTo>
                <a:lnTo>
                  <a:pt x="465531" y="279844"/>
                </a:lnTo>
                <a:lnTo>
                  <a:pt x="466686" y="256070"/>
                </a:lnTo>
                <a:close/>
              </a:path>
              <a:path w="1429385" h="363855">
                <a:moveTo>
                  <a:pt x="663549" y="206400"/>
                </a:moveTo>
                <a:lnTo>
                  <a:pt x="591781" y="206400"/>
                </a:lnTo>
                <a:lnTo>
                  <a:pt x="591781" y="278650"/>
                </a:lnTo>
                <a:lnTo>
                  <a:pt x="590537" y="285140"/>
                </a:lnTo>
                <a:lnTo>
                  <a:pt x="585520" y="295135"/>
                </a:lnTo>
                <a:lnTo>
                  <a:pt x="581228" y="297637"/>
                </a:lnTo>
                <a:lnTo>
                  <a:pt x="569747" y="297637"/>
                </a:lnTo>
                <a:lnTo>
                  <a:pt x="565594" y="295605"/>
                </a:lnTo>
                <a:lnTo>
                  <a:pt x="559777" y="287502"/>
                </a:lnTo>
                <a:lnTo>
                  <a:pt x="558330" y="280530"/>
                </a:lnTo>
                <a:lnTo>
                  <a:pt x="558330" y="84086"/>
                </a:lnTo>
                <a:lnTo>
                  <a:pt x="559485" y="77698"/>
                </a:lnTo>
                <a:lnTo>
                  <a:pt x="564070" y="68097"/>
                </a:lnTo>
                <a:lnTo>
                  <a:pt x="568528" y="65697"/>
                </a:lnTo>
                <a:lnTo>
                  <a:pt x="580834" y="65697"/>
                </a:lnTo>
                <a:lnTo>
                  <a:pt x="585012" y="67564"/>
                </a:lnTo>
                <a:lnTo>
                  <a:pt x="590423" y="74993"/>
                </a:lnTo>
                <a:lnTo>
                  <a:pt x="591781" y="82194"/>
                </a:lnTo>
                <a:lnTo>
                  <a:pt x="591781" y="145580"/>
                </a:lnTo>
                <a:lnTo>
                  <a:pt x="662736" y="145580"/>
                </a:lnTo>
                <a:lnTo>
                  <a:pt x="662736" y="83947"/>
                </a:lnTo>
                <a:lnTo>
                  <a:pt x="651383" y="37211"/>
                </a:lnTo>
                <a:lnTo>
                  <a:pt x="620268" y="9334"/>
                </a:lnTo>
                <a:lnTo>
                  <a:pt x="575157" y="12"/>
                </a:lnTo>
                <a:lnTo>
                  <a:pt x="553554" y="1739"/>
                </a:lnTo>
                <a:lnTo>
                  <a:pt x="508152" y="27584"/>
                </a:lnTo>
                <a:lnTo>
                  <a:pt x="488861" y="82626"/>
                </a:lnTo>
                <a:lnTo>
                  <a:pt x="487565" y="107061"/>
                </a:lnTo>
                <a:lnTo>
                  <a:pt x="487565" y="271691"/>
                </a:lnTo>
                <a:lnTo>
                  <a:pt x="493483" y="310261"/>
                </a:lnTo>
                <a:lnTo>
                  <a:pt x="523951" y="349758"/>
                </a:lnTo>
                <a:lnTo>
                  <a:pt x="573532" y="363321"/>
                </a:lnTo>
                <a:lnTo>
                  <a:pt x="593648" y="362000"/>
                </a:lnTo>
                <a:lnTo>
                  <a:pt x="639838" y="342138"/>
                </a:lnTo>
                <a:lnTo>
                  <a:pt x="662076" y="295808"/>
                </a:lnTo>
                <a:lnTo>
                  <a:pt x="663549" y="273913"/>
                </a:lnTo>
                <a:lnTo>
                  <a:pt x="663549" y="206400"/>
                </a:lnTo>
                <a:close/>
              </a:path>
              <a:path w="1429385" h="363855">
                <a:moveTo>
                  <a:pt x="860412" y="262750"/>
                </a:moveTo>
                <a:lnTo>
                  <a:pt x="860336" y="92049"/>
                </a:lnTo>
                <a:lnTo>
                  <a:pt x="854811" y="52971"/>
                </a:lnTo>
                <a:lnTo>
                  <a:pt x="825512" y="13347"/>
                </a:lnTo>
                <a:lnTo>
                  <a:pt x="789254" y="1244"/>
                </a:lnTo>
                <a:lnTo>
                  <a:pt x="789254" y="92049"/>
                </a:lnTo>
                <a:lnTo>
                  <a:pt x="789254" y="266204"/>
                </a:lnTo>
                <a:lnTo>
                  <a:pt x="788250" y="279958"/>
                </a:lnTo>
                <a:lnTo>
                  <a:pt x="785202" y="289775"/>
                </a:lnTo>
                <a:lnTo>
                  <a:pt x="780135" y="295668"/>
                </a:lnTo>
                <a:lnTo>
                  <a:pt x="773036" y="297624"/>
                </a:lnTo>
                <a:lnTo>
                  <a:pt x="766813" y="297624"/>
                </a:lnTo>
                <a:lnTo>
                  <a:pt x="762355" y="295236"/>
                </a:lnTo>
                <a:lnTo>
                  <a:pt x="757008" y="285750"/>
                </a:lnTo>
                <a:lnTo>
                  <a:pt x="755599" y="277698"/>
                </a:lnTo>
                <a:lnTo>
                  <a:pt x="755662" y="92049"/>
                </a:lnTo>
                <a:lnTo>
                  <a:pt x="756716" y="80860"/>
                </a:lnTo>
                <a:lnTo>
                  <a:pt x="760056" y="72440"/>
                </a:lnTo>
                <a:lnTo>
                  <a:pt x="765632" y="67386"/>
                </a:lnTo>
                <a:lnTo>
                  <a:pt x="773430" y="65697"/>
                </a:lnTo>
                <a:lnTo>
                  <a:pt x="780402" y="67386"/>
                </a:lnTo>
                <a:lnTo>
                  <a:pt x="785304" y="72288"/>
                </a:lnTo>
                <a:lnTo>
                  <a:pt x="788276" y="80530"/>
                </a:lnTo>
                <a:lnTo>
                  <a:pt x="789254" y="92049"/>
                </a:lnTo>
                <a:lnTo>
                  <a:pt x="789254" y="1244"/>
                </a:lnTo>
                <a:lnTo>
                  <a:pt x="734441" y="5943"/>
                </a:lnTo>
                <a:lnTo>
                  <a:pt x="697039" y="36969"/>
                </a:lnTo>
                <a:lnTo>
                  <a:pt x="684517" y="92049"/>
                </a:lnTo>
                <a:lnTo>
                  <a:pt x="684428" y="262750"/>
                </a:lnTo>
                <a:lnTo>
                  <a:pt x="685850" y="285750"/>
                </a:lnTo>
                <a:lnTo>
                  <a:pt x="697153" y="323100"/>
                </a:lnTo>
                <a:lnTo>
                  <a:pt x="734695" y="356857"/>
                </a:lnTo>
                <a:lnTo>
                  <a:pt x="772426" y="363308"/>
                </a:lnTo>
                <a:lnTo>
                  <a:pt x="792556" y="361696"/>
                </a:lnTo>
                <a:lnTo>
                  <a:pt x="837819" y="337464"/>
                </a:lnTo>
                <a:lnTo>
                  <a:pt x="856500" y="297624"/>
                </a:lnTo>
                <a:lnTo>
                  <a:pt x="859002" y="285750"/>
                </a:lnTo>
                <a:lnTo>
                  <a:pt x="860412" y="262750"/>
                </a:lnTo>
                <a:close/>
              </a:path>
              <a:path w="1429385" h="363855">
                <a:moveTo>
                  <a:pt x="1063358" y="3048"/>
                </a:moveTo>
                <a:lnTo>
                  <a:pt x="995438" y="3048"/>
                </a:lnTo>
                <a:lnTo>
                  <a:pt x="972121" y="245922"/>
                </a:lnTo>
                <a:lnTo>
                  <a:pt x="945972" y="3048"/>
                </a:lnTo>
                <a:lnTo>
                  <a:pt x="878052" y="3048"/>
                </a:lnTo>
                <a:lnTo>
                  <a:pt x="922045" y="360070"/>
                </a:lnTo>
                <a:lnTo>
                  <a:pt x="1019365" y="360070"/>
                </a:lnTo>
                <a:lnTo>
                  <a:pt x="1063358" y="3048"/>
                </a:lnTo>
                <a:close/>
              </a:path>
              <a:path w="1429385" h="363855">
                <a:moveTo>
                  <a:pt x="1231430" y="290220"/>
                </a:moveTo>
                <a:lnTo>
                  <a:pt x="1156627" y="290220"/>
                </a:lnTo>
                <a:lnTo>
                  <a:pt x="1156627" y="208940"/>
                </a:lnTo>
                <a:lnTo>
                  <a:pt x="1223937" y="208940"/>
                </a:lnTo>
                <a:lnTo>
                  <a:pt x="1223937" y="141630"/>
                </a:lnTo>
                <a:lnTo>
                  <a:pt x="1156627" y="141630"/>
                </a:lnTo>
                <a:lnTo>
                  <a:pt x="1156627" y="71780"/>
                </a:lnTo>
                <a:lnTo>
                  <a:pt x="1226769" y="71780"/>
                </a:lnTo>
                <a:lnTo>
                  <a:pt x="1226769" y="3200"/>
                </a:lnTo>
                <a:lnTo>
                  <a:pt x="1084046" y="3200"/>
                </a:lnTo>
                <a:lnTo>
                  <a:pt x="1084046" y="71780"/>
                </a:lnTo>
                <a:lnTo>
                  <a:pt x="1084046" y="141630"/>
                </a:lnTo>
                <a:lnTo>
                  <a:pt x="1084046" y="208940"/>
                </a:lnTo>
                <a:lnTo>
                  <a:pt x="1084046" y="290220"/>
                </a:lnTo>
                <a:lnTo>
                  <a:pt x="1084046" y="360070"/>
                </a:lnTo>
                <a:lnTo>
                  <a:pt x="1231430" y="360070"/>
                </a:lnTo>
                <a:lnTo>
                  <a:pt x="1231430" y="290220"/>
                </a:lnTo>
                <a:close/>
              </a:path>
              <a:path w="1429385" h="363855">
                <a:moveTo>
                  <a:pt x="1429308" y="103200"/>
                </a:moveTo>
                <a:lnTo>
                  <a:pt x="1429105" y="93662"/>
                </a:lnTo>
                <a:lnTo>
                  <a:pt x="1429004" y="88595"/>
                </a:lnTo>
                <a:lnTo>
                  <a:pt x="1428165" y="75831"/>
                </a:lnTo>
                <a:lnTo>
                  <a:pt x="1428115" y="74955"/>
                </a:lnTo>
                <a:lnTo>
                  <a:pt x="1427454" y="69342"/>
                </a:lnTo>
                <a:lnTo>
                  <a:pt x="1426629" y="62280"/>
                </a:lnTo>
                <a:lnTo>
                  <a:pt x="1412201" y="22580"/>
                </a:lnTo>
                <a:lnTo>
                  <a:pt x="1377276" y="4038"/>
                </a:lnTo>
                <a:lnTo>
                  <a:pt x="1364424" y="3251"/>
                </a:lnTo>
                <a:lnTo>
                  <a:pt x="1359560" y="3251"/>
                </a:lnTo>
                <a:lnTo>
                  <a:pt x="1359560" y="103200"/>
                </a:lnTo>
                <a:lnTo>
                  <a:pt x="1358646" y="117068"/>
                </a:lnTo>
                <a:lnTo>
                  <a:pt x="1358633" y="117309"/>
                </a:lnTo>
                <a:lnTo>
                  <a:pt x="1355852" y="127381"/>
                </a:lnTo>
                <a:lnTo>
                  <a:pt x="1351229" y="133426"/>
                </a:lnTo>
                <a:lnTo>
                  <a:pt x="1344764" y="135432"/>
                </a:lnTo>
                <a:lnTo>
                  <a:pt x="1327531" y="135432"/>
                </a:lnTo>
                <a:lnTo>
                  <a:pt x="1327531" y="69342"/>
                </a:lnTo>
                <a:lnTo>
                  <a:pt x="1350098" y="69342"/>
                </a:lnTo>
                <a:lnTo>
                  <a:pt x="1359560" y="103200"/>
                </a:lnTo>
                <a:lnTo>
                  <a:pt x="1359560" y="3251"/>
                </a:lnTo>
                <a:lnTo>
                  <a:pt x="1254950" y="3251"/>
                </a:lnTo>
                <a:lnTo>
                  <a:pt x="1254950" y="360070"/>
                </a:lnTo>
                <a:lnTo>
                  <a:pt x="1327137" y="360070"/>
                </a:lnTo>
                <a:lnTo>
                  <a:pt x="1327137" y="197269"/>
                </a:lnTo>
                <a:lnTo>
                  <a:pt x="1336586" y="197269"/>
                </a:lnTo>
                <a:lnTo>
                  <a:pt x="1343444" y="198526"/>
                </a:lnTo>
                <a:lnTo>
                  <a:pt x="1351965" y="203517"/>
                </a:lnTo>
                <a:lnTo>
                  <a:pt x="1354099" y="209981"/>
                </a:lnTo>
                <a:lnTo>
                  <a:pt x="1354099" y="360070"/>
                </a:lnTo>
                <a:lnTo>
                  <a:pt x="1424444" y="360070"/>
                </a:lnTo>
                <a:lnTo>
                  <a:pt x="1424444" y="225044"/>
                </a:lnTo>
                <a:lnTo>
                  <a:pt x="1424012" y="214998"/>
                </a:lnTo>
                <a:lnTo>
                  <a:pt x="1408341" y="179857"/>
                </a:lnTo>
                <a:lnTo>
                  <a:pt x="1394028" y="173951"/>
                </a:lnTo>
                <a:lnTo>
                  <a:pt x="1403451" y="169938"/>
                </a:lnTo>
                <a:lnTo>
                  <a:pt x="1426184" y="135432"/>
                </a:lnTo>
                <a:lnTo>
                  <a:pt x="1427454" y="129463"/>
                </a:lnTo>
                <a:lnTo>
                  <a:pt x="1428813" y="117309"/>
                </a:lnTo>
                <a:lnTo>
                  <a:pt x="1428838" y="117068"/>
                </a:lnTo>
                <a:lnTo>
                  <a:pt x="1429308" y="103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869612" y="811538"/>
            <a:ext cx="203200" cy="364490"/>
          </a:xfrm>
          <a:custGeom>
            <a:avLst/>
            <a:gdLst/>
            <a:ahLst/>
            <a:cxnLst/>
            <a:rect l="l" t="t" r="r" b="b"/>
            <a:pathLst>
              <a:path w="203200" h="364490">
                <a:moveTo>
                  <a:pt x="91236" y="0"/>
                </a:moveTo>
                <a:lnTo>
                  <a:pt x="48327" y="13955"/>
                </a:lnTo>
                <a:lnTo>
                  <a:pt x="24888" y="50833"/>
                </a:lnTo>
                <a:lnTo>
                  <a:pt x="22965" y="65443"/>
                </a:lnTo>
                <a:lnTo>
                  <a:pt x="22859" y="67373"/>
                </a:lnTo>
                <a:lnTo>
                  <a:pt x="29095" y="109575"/>
                </a:lnTo>
                <a:lnTo>
                  <a:pt x="43992" y="149821"/>
                </a:lnTo>
                <a:lnTo>
                  <a:pt x="45665" y="153991"/>
                </a:lnTo>
                <a:lnTo>
                  <a:pt x="45478" y="153991"/>
                </a:lnTo>
                <a:lnTo>
                  <a:pt x="17020" y="186152"/>
                </a:lnTo>
                <a:lnTo>
                  <a:pt x="3252" y="225421"/>
                </a:lnTo>
                <a:lnTo>
                  <a:pt x="0" y="267614"/>
                </a:lnTo>
                <a:lnTo>
                  <a:pt x="1183" y="289002"/>
                </a:lnTo>
                <a:lnTo>
                  <a:pt x="18961" y="338569"/>
                </a:lnTo>
                <a:lnTo>
                  <a:pt x="55435" y="362715"/>
                </a:lnTo>
                <a:lnTo>
                  <a:pt x="71170" y="364324"/>
                </a:lnTo>
                <a:lnTo>
                  <a:pt x="79269" y="363893"/>
                </a:lnTo>
                <a:lnTo>
                  <a:pt x="86272" y="362715"/>
                </a:lnTo>
                <a:lnTo>
                  <a:pt x="86566" y="362715"/>
                </a:lnTo>
                <a:lnTo>
                  <a:pt x="122250" y="340804"/>
                </a:lnTo>
                <a:lnTo>
                  <a:pt x="191413" y="340804"/>
                </a:lnTo>
                <a:lnTo>
                  <a:pt x="180083" y="312420"/>
                </a:lnTo>
                <a:lnTo>
                  <a:pt x="82511" y="312420"/>
                </a:lnTo>
                <a:lnTo>
                  <a:pt x="73553" y="310164"/>
                </a:lnTo>
                <a:lnTo>
                  <a:pt x="67156" y="303398"/>
                </a:lnTo>
                <a:lnTo>
                  <a:pt x="63318" y="292119"/>
                </a:lnTo>
                <a:lnTo>
                  <a:pt x="62039" y="276326"/>
                </a:lnTo>
                <a:lnTo>
                  <a:pt x="62039" y="260108"/>
                </a:lnTo>
                <a:lnTo>
                  <a:pt x="62458" y="243702"/>
                </a:lnTo>
                <a:lnTo>
                  <a:pt x="63714" y="229954"/>
                </a:lnTo>
                <a:lnTo>
                  <a:pt x="65806" y="218866"/>
                </a:lnTo>
                <a:lnTo>
                  <a:pt x="68732" y="210439"/>
                </a:lnTo>
                <a:lnTo>
                  <a:pt x="139449" y="210439"/>
                </a:lnTo>
                <a:lnTo>
                  <a:pt x="120637" y="163004"/>
                </a:lnTo>
                <a:lnTo>
                  <a:pt x="152565" y="125895"/>
                </a:lnTo>
                <a:lnTo>
                  <a:pt x="157497" y="114744"/>
                </a:lnTo>
                <a:lnTo>
                  <a:pt x="101384" y="114744"/>
                </a:lnTo>
                <a:lnTo>
                  <a:pt x="96954" y="103110"/>
                </a:lnTo>
                <a:lnTo>
                  <a:pt x="86416" y="60195"/>
                </a:lnTo>
                <a:lnTo>
                  <a:pt x="87274" y="57137"/>
                </a:lnTo>
                <a:lnTo>
                  <a:pt x="90931" y="51320"/>
                </a:lnTo>
                <a:lnTo>
                  <a:pt x="93802" y="49872"/>
                </a:lnTo>
                <a:lnTo>
                  <a:pt x="159569" y="49872"/>
                </a:lnTo>
                <a:lnTo>
                  <a:pt x="157737" y="43649"/>
                </a:lnTo>
                <a:lnTo>
                  <a:pt x="127419" y="8610"/>
                </a:lnTo>
                <a:lnTo>
                  <a:pt x="110541" y="2251"/>
                </a:lnTo>
                <a:lnTo>
                  <a:pt x="110783" y="2251"/>
                </a:lnTo>
                <a:lnTo>
                  <a:pt x="101088" y="562"/>
                </a:lnTo>
                <a:lnTo>
                  <a:pt x="101386" y="562"/>
                </a:lnTo>
                <a:lnTo>
                  <a:pt x="91236" y="0"/>
                </a:lnTo>
                <a:close/>
              </a:path>
              <a:path w="203200" h="364490">
                <a:moveTo>
                  <a:pt x="191413" y="340804"/>
                </a:moveTo>
                <a:lnTo>
                  <a:pt x="122250" y="340804"/>
                </a:lnTo>
                <a:lnTo>
                  <a:pt x="130162" y="360057"/>
                </a:lnTo>
                <a:lnTo>
                  <a:pt x="199097" y="360057"/>
                </a:lnTo>
                <a:lnTo>
                  <a:pt x="191413" y="340804"/>
                </a:lnTo>
                <a:close/>
              </a:path>
              <a:path w="203200" h="364490">
                <a:moveTo>
                  <a:pt x="139449" y="210439"/>
                </a:moveTo>
                <a:lnTo>
                  <a:pt x="68732" y="210439"/>
                </a:lnTo>
                <a:lnTo>
                  <a:pt x="102793" y="293357"/>
                </a:lnTo>
                <a:lnTo>
                  <a:pt x="101574" y="297815"/>
                </a:lnTo>
                <a:lnTo>
                  <a:pt x="99275" y="302107"/>
                </a:lnTo>
                <a:lnTo>
                  <a:pt x="92519" y="310362"/>
                </a:lnTo>
                <a:lnTo>
                  <a:pt x="88061" y="312420"/>
                </a:lnTo>
                <a:lnTo>
                  <a:pt x="180083" y="312420"/>
                </a:lnTo>
                <a:lnTo>
                  <a:pt x="163410" y="270649"/>
                </a:lnTo>
                <a:lnTo>
                  <a:pt x="171799" y="250844"/>
                </a:lnTo>
                <a:lnTo>
                  <a:pt x="181152" y="234005"/>
                </a:lnTo>
                <a:lnTo>
                  <a:pt x="191467" y="220130"/>
                </a:lnTo>
                <a:lnTo>
                  <a:pt x="199803" y="212064"/>
                </a:lnTo>
                <a:lnTo>
                  <a:pt x="140093" y="212064"/>
                </a:lnTo>
                <a:lnTo>
                  <a:pt x="139449" y="210439"/>
                </a:lnTo>
                <a:close/>
              </a:path>
              <a:path w="203200" h="364490">
                <a:moveTo>
                  <a:pt x="174629" y="165333"/>
                </a:moveTo>
                <a:lnTo>
                  <a:pt x="174438" y="165333"/>
                </a:lnTo>
                <a:lnTo>
                  <a:pt x="163969" y="174390"/>
                </a:lnTo>
                <a:lnTo>
                  <a:pt x="154693" y="185250"/>
                </a:lnTo>
                <a:lnTo>
                  <a:pt x="146734" y="197807"/>
                </a:lnTo>
                <a:lnTo>
                  <a:pt x="140093" y="212064"/>
                </a:lnTo>
                <a:lnTo>
                  <a:pt x="199803" y="212064"/>
                </a:lnTo>
                <a:lnTo>
                  <a:pt x="202742" y="209219"/>
                </a:lnTo>
                <a:lnTo>
                  <a:pt x="174629" y="165333"/>
                </a:lnTo>
                <a:close/>
              </a:path>
              <a:path w="203200" h="364490">
                <a:moveTo>
                  <a:pt x="159569" y="49872"/>
                </a:moveTo>
                <a:lnTo>
                  <a:pt x="101777" y="49872"/>
                </a:lnTo>
                <a:lnTo>
                  <a:pt x="105054" y="51968"/>
                </a:lnTo>
                <a:lnTo>
                  <a:pt x="109965" y="60195"/>
                </a:lnTo>
                <a:lnTo>
                  <a:pt x="110058" y="60350"/>
                </a:lnTo>
                <a:lnTo>
                  <a:pt x="111269" y="67373"/>
                </a:lnTo>
                <a:lnTo>
                  <a:pt x="111315" y="88188"/>
                </a:lnTo>
                <a:lnTo>
                  <a:pt x="110299" y="96164"/>
                </a:lnTo>
                <a:lnTo>
                  <a:pt x="106235" y="107784"/>
                </a:lnTo>
                <a:lnTo>
                  <a:pt x="103936" y="112039"/>
                </a:lnTo>
                <a:lnTo>
                  <a:pt x="101384" y="114744"/>
                </a:lnTo>
                <a:lnTo>
                  <a:pt x="157497" y="114744"/>
                </a:lnTo>
                <a:lnTo>
                  <a:pt x="160548" y="104303"/>
                </a:lnTo>
                <a:lnTo>
                  <a:pt x="162543" y="91760"/>
                </a:lnTo>
                <a:lnTo>
                  <a:pt x="163103" y="80213"/>
                </a:lnTo>
                <a:lnTo>
                  <a:pt x="163207" y="78054"/>
                </a:lnTo>
                <a:lnTo>
                  <a:pt x="162942" y="72542"/>
                </a:lnTo>
                <a:lnTo>
                  <a:pt x="162826" y="70142"/>
                </a:lnTo>
                <a:lnTo>
                  <a:pt x="162706" y="67640"/>
                </a:lnTo>
                <a:lnTo>
                  <a:pt x="162600" y="65443"/>
                </a:lnTo>
                <a:lnTo>
                  <a:pt x="160777" y="53975"/>
                </a:lnTo>
                <a:lnTo>
                  <a:pt x="159569" y="49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191562" y="814780"/>
            <a:ext cx="562610" cy="360680"/>
          </a:xfrm>
          <a:custGeom>
            <a:avLst/>
            <a:gdLst/>
            <a:ahLst/>
            <a:cxnLst/>
            <a:rect l="l" t="t" r="r" b="b"/>
            <a:pathLst>
              <a:path w="562610" h="360680">
                <a:moveTo>
                  <a:pt x="175171" y="241465"/>
                </a:moveTo>
                <a:lnTo>
                  <a:pt x="174650" y="225958"/>
                </a:lnTo>
                <a:lnTo>
                  <a:pt x="173113" y="211683"/>
                </a:lnTo>
                <a:lnTo>
                  <a:pt x="170548" y="198640"/>
                </a:lnTo>
                <a:lnTo>
                  <a:pt x="167982" y="190182"/>
                </a:lnTo>
                <a:lnTo>
                  <a:pt x="166966" y="186829"/>
                </a:lnTo>
                <a:lnTo>
                  <a:pt x="161861" y="176644"/>
                </a:lnTo>
                <a:lnTo>
                  <a:pt x="154762" y="168503"/>
                </a:lnTo>
                <a:lnTo>
                  <a:pt x="145681" y="162407"/>
                </a:lnTo>
                <a:lnTo>
                  <a:pt x="134620" y="158343"/>
                </a:lnTo>
                <a:lnTo>
                  <a:pt x="143256" y="155232"/>
                </a:lnTo>
                <a:lnTo>
                  <a:pt x="150710" y="150787"/>
                </a:lnTo>
                <a:lnTo>
                  <a:pt x="156984" y="144995"/>
                </a:lnTo>
                <a:lnTo>
                  <a:pt x="162090" y="137871"/>
                </a:lnTo>
                <a:lnTo>
                  <a:pt x="163703" y="134429"/>
                </a:lnTo>
                <a:lnTo>
                  <a:pt x="166039" y="129463"/>
                </a:lnTo>
                <a:lnTo>
                  <a:pt x="168859" y="119875"/>
                </a:lnTo>
                <a:lnTo>
                  <a:pt x="170548" y="109093"/>
                </a:lnTo>
                <a:lnTo>
                  <a:pt x="171119" y="97116"/>
                </a:lnTo>
                <a:lnTo>
                  <a:pt x="171119" y="81508"/>
                </a:lnTo>
                <a:lnTo>
                  <a:pt x="170002" y="61252"/>
                </a:lnTo>
                <a:lnTo>
                  <a:pt x="168821" y="55156"/>
                </a:lnTo>
                <a:lnTo>
                  <a:pt x="166674" y="44069"/>
                </a:lnTo>
                <a:lnTo>
                  <a:pt x="143179" y="10668"/>
                </a:lnTo>
                <a:lnTo>
                  <a:pt x="104622" y="533"/>
                </a:lnTo>
                <a:lnTo>
                  <a:pt x="104622" y="212877"/>
                </a:lnTo>
                <a:lnTo>
                  <a:pt x="104622" y="267627"/>
                </a:lnTo>
                <a:lnTo>
                  <a:pt x="102882" y="279146"/>
                </a:lnTo>
                <a:lnTo>
                  <a:pt x="97675" y="287388"/>
                </a:lnTo>
                <a:lnTo>
                  <a:pt x="88988" y="292328"/>
                </a:lnTo>
                <a:lnTo>
                  <a:pt x="76847" y="293979"/>
                </a:lnTo>
                <a:lnTo>
                  <a:pt x="75082" y="293979"/>
                </a:lnTo>
                <a:lnTo>
                  <a:pt x="72720" y="293839"/>
                </a:lnTo>
                <a:lnTo>
                  <a:pt x="69735" y="293573"/>
                </a:lnTo>
                <a:lnTo>
                  <a:pt x="69735" y="190182"/>
                </a:lnTo>
                <a:lnTo>
                  <a:pt x="91313" y="190182"/>
                </a:lnTo>
                <a:lnTo>
                  <a:pt x="97015" y="193116"/>
                </a:lnTo>
                <a:lnTo>
                  <a:pt x="103085" y="204876"/>
                </a:lnTo>
                <a:lnTo>
                  <a:pt x="104622" y="212877"/>
                </a:lnTo>
                <a:lnTo>
                  <a:pt x="104622" y="533"/>
                </a:lnTo>
                <a:lnTo>
                  <a:pt x="99949" y="228"/>
                </a:lnTo>
                <a:lnTo>
                  <a:pt x="99949" y="60896"/>
                </a:lnTo>
                <a:lnTo>
                  <a:pt x="99949" y="115430"/>
                </a:lnTo>
                <a:lnTo>
                  <a:pt x="99009" y="121589"/>
                </a:lnTo>
                <a:lnTo>
                  <a:pt x="95211" y="131851"/>
                </a:lnTo>
                <a:lnTo>
                  <a:pt x="90957" y="134429"/>
                </a:lnTo>
                <a:lnTo>
                  <a:pt x="69735" y="134429"/>
                </a:lnTo>
                <a:lnTo>
                  <a:pt x="69735" y="55156"/>
                </a:lnTo>
                <a:lnTo>
                  <a:pt x="94881" y="55156"/>
                </a:lnTo>
                <a:lnTo>
                  <a:pt x="99949" y="60896"/>
                </a:lnTo>
                <a:lnTo>
                  <a:pt x="99949" y="228"/>
                </a:lnTo>
                <a:lnTo>
                  <a:pt x="96710" y="12"/>
                </a:lnTo>
                <a:lnTo>
                  <a:pt x="0" y="12"/>
                </a:lnTo>
                <a:lnTo>
                  <a:pt x="0" y="356831"/>
                </a:lnTo>
                <a:lnTo>
                  <a:pt x="96710" y="356831"/>
                </a:lnTo>
                <a:lnTo>
                  <a:pt x="135737" y="348729"/>
                </a:lnTo>
                <a:lnTo>
                  <a:pt x="164782" y="314337"/>
                </a:lnTo>
                <a:lnTo>
                  <a:pt x="173545" y="273951"/>
                </a:lnTo>
                <a:lnTo>
                  <a:pt x="174764" y="258254"/>
                </a:lnTo>
                <a:lnTo>
                  <a:pt x="175171" y="241465"/>
                </a:lnTo>
                <a:close/>
              </a:path>
              <a:path w="562610" h="360680">
                <a:moveTo>
                  <a:pt x="367982" y="0"/>
                </a:moveTo>
                <a:lnTo>
                  <a:pt x="298640" y="0"/>
                </a:lnTo>
                <a:lnTo>
                  <a:pt x="298640" y="264452"/>
                </a:lnTo>
                <a:lnTo>
                  <a:pt x="298348" y="270192"/>
                </a:lnTo>
                <a:lnTo>
                  <a:pt x="297116" y="281266"/>
                </a:lnTo>
                <a:lnTo>
                  <a:pt x="295605" y="285762"/>
                </a:lnTo>
                <a:lnTo>
                  <a:pt x="290741" y="292658"/>
                </a:lnTo>
                <a:lnTo>
                  <a:pt x="286753" y="294386"/>
                </a:lnTo>
                <a:lnTo>
                  <a:pt x="275793" y="294386"/>
                </a:lnTo>
                <a:lnTo>
                  <a:pt x="263766" y="264452"/>
                </a:lnTo>
                <a:lnTo>
                  <a:pt x="263766" y="0"/>
                </a:lnTo>
                <a:lnTo>
                  <a:pt x="194437" y="0"/>
                </a:lnTo>
                <a:lnTo>
                  <a:pt x="194437" y="261340"/>
                </a:lnTo>
                <a:lnTo>
                  <a:pt x="195745" y="284187"/>
                </a:lnTo>
                <a:lnTo>
                  <a:pt x="206286" y="321030"/>
                </a:lnTo>
                <a:lnTo>
                  <a:pt x="242481" y="353809"/>
                </a:lnTo>
                <a:lnTo>
                  <a:pt x="281203" y="360070"/>
                </a:lnTo>
                <a:lnTo>
                  <a:pt x="302031" y="358508"/>
                </a:lnTo>
                <a:lnTo>
                  <a:pt x="346900" y="335026"/>
                </a:lnTo>
                <a:lnTo>
                  <a:pt x="366661" y="284187"/>
                </a:lnTo>
                <a:lnTo>
                  <a:pt x="367982" y="261340"/>
                </a:lnTo>
                <a:lnTo>
                  <a:pt x="367982" y="0"/>
                </a:lnTo>
                <a:close/>
              </a:path>
              <a:path w="562610" h="360680">
                <a:moveTo>
                  <a:pt x="562597" y="0"/>
                </a:moveTo>
                <a:lnTo>
                  <a:pt x="492048" y="0"/>
                </a:lnTo>
                <a:lnTo>
                  <a:pt x="472173" y="120827"/>
                </a:lnTo>
                <a:lnTo>
                  <a:pt x="452310" y="0"/>
                </a:lnTo>
                <a:lnTo>
                  <a:pt x="381546" y="0"/>
                </a:lnTo>
                <a:lnTo>
                  <a:pt x="438518" y="239433"/>
                </a:lnTo>
                <a:lnTo>
                  <a:pt x="438518" y="356819"/>
                </a:lnTo>
                <a:lnTo>
                  <a:pt x="505828" y="356819"/>
                </a:lnTo>
                <a:lnTo>
                  <a:pt x="505828" y="239433"/>
                </a:lnTo>
                <a:lnTo>
                  <a:pt x="5625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2862237" y="811542"/>
            <a:ext cx="1448435" cy="363855"/>
          </a:xfrm>
          <a:custGeom>
            <a:avLst/>
            <a:gdLst/>
            <a:ahLst/>
            <a:cxnLst/>
            <a:rect l="l" t="t" r="r" b="b"/>
            <a:pathLst>
              <a:path w="1448435" h="363855">
                <a:moveTo>
                  <a:pt x="175158" y="256057"/>
                </a:moveTo>
                <a:lnTo>
                  <a:pt x="168884" y="213791"/>
                </a:lnTo>
                <a:lnTo>
                  <a:pt x="146951" y="176923"/>
                </a:lnTo>
                <a:lnTo>
                  <a:pt x="88392" y="119011"/>
                </a:lnTo>
                <a:lnTo>
                  <a:pt x="82892" y="113499"/>
                </a:lnTo>
                <a:lnTo>
                  <a:pt x="68313" y="87718"/>
                </a:lnTo>
                <a:lnTo>
                  <a:pt x="68313" y="77724"/>
                </a:lnTo>
                <a:lnTo>
                  <a:pt x="69634" y="73621"/>
                </a:lnTo>
                <a:lnTo>
                  <a:pt x="74904" y="67271"/>
                </a:lnTo>
                <a:lnTo>
                  <a:pt x="79070" y="65684"/>
                </a:lnTo>
                <a:lnTo>
                  <a:pt x="89471" y="65684"/>
                </a:lnTo>
                <a:lnTo>
                  <a:pt x="93218" y="67043"/>
                </a:lnTo>
                <a:lnTo>
                  <a:pt x="98755" y="72453"/>
                </a:lnTo>
                <a:lnTo>
                  <a:pt x="100152" y="76238"/>
                </a:lnTo>
                <a:lnTo>
                  <a:pt x="100152" y="105625"/>
                </a:lnTo>
                <a:lnTo>
                  <a:pt x="172732" y="105625"/>
                </a:lnTo>
                <a:lnTo>
                  <a:pt x="167576" y="59093"/>
                </a:lnTo>
                <a:lnTo>
                  <a:pt x="140068" y="14706"/>
                </a:lnTo>
                <a:lnTo>
                  <a:pt x="82511" y="0"/>
                </a:lnTo>
                <a:lnTo>
                  <a:pt x="63614" y="1498"/>
                </a:lnTo>
                <a:lnTo>
                  <a:pt x="21183" y="23926"/>
                </a:lnTo>
                <a:lnTo>
                  <a:pt x="1320" y="72009"/>
                </a:lnTo>
                <a:lnTo>
                  <a:pt x="0" y="93459"/>
                </a:lnTo>
                <a:lnTo>
                  <a:pt x="2235" y="114642"/>
                </a:lnTo>
                <a:lnTo>
                  <a:pt x="8966" y="134620"/>
                </a:lnTo>
                <a:lnTo>
                  <a:pt x="20167" y="153377"/>
                </a:lnTo>
                <a:lnTo>
                  <a:pt x="35877" y="170916"/>
                </a:lnTo>
                <a:lnTo>
                  <a:pt x="67919" y="201320"/>
                </a:lnTo>
                <a:lnTo>
                  <a:pt x="80556" y="213855"/>
                </a:lnTo>
                <a:lnTo>
                  <a:pt x="101358" y="245821"/>
                </a:lnTo>
                <a:lnTo>
                  <a:pt x="104609" y="281940"/>
                </a:lnTo>
                <a:lnTo>
                  <a:pt x="103365" y="288163"/>
                </a:lnTo>
                <a:lnTo>
                  <a:pt x="98348" y="295732"/>
                </a:lnTo>
                <a:lnTo>
                  <a:pt x="93865" y="297624"/>
                </a:lnTo>
                <a:lnTo>
                  <a:pt x="81165" y="297624"/>
                </a:lnTo>
                <a:lnTo>
                  <a:pt x="76796" y="295287"/>
                </a:lnTo>
                <a:lnTo>
                  <a:pt x="71793" y="285965"/>
                </a:lnTo>
                <a:lnTo>
                  <a:pt x="70548" y="279514"/>
                </a:lnTo>
                <a:lnTo>
                  <a:pt x="70548" y="226669"/>
                </a:lnTo>
                <a:lnTo>
                  <a:pt x="0" y="226669"/>
                </a:lnTo>
                <a:lnTo>
                  <a:pt x="0" y="261531"/>
                </a:lnTo>
                <a:lnTo>
                  <a:pt x="1346" y="286296"/>
                </a:lnTo>
                <a:lnTo>
                  <a:pt x="12141" y="325005"/>
                </a:lnTo>
                <a:lnTo>
                  <a:pt x="49987" y="357225"/>
                </a:lnTo>
                <a:lnTo>
                  <a:pt x="92036" y="363308"/>
                </a:lnTo>
                <a:lnTo>
                  <a:pt x="113322" y="361530"/>
                </a:lnTo>
                <a:lnTo>
                  <a:pt x="156616" y="334822"/>
                </a:lnTo>
                <a:lnTo>
                  <a:pt x="173990" y="279831"/>
                </a:lnTo>
                <a:lnTo>
                  <a:pt x="175158" y="256057"/>
                </a:lnTo>
                <a:close/>
              </a:path>
              <a:path w="1448435" h="363855">
                <a:moveTo>
                  <a:pt x="343230" y="3187"/>
                </a:moveTo>
                <a:lnTo>
                  <a:pt x="187121" y="3187"/>
                </a:lnTo>
                <a:lnTo>
                  <a:pt x="187121" y="71767"/>
                </a:lnTo>
                <a:lnTo>
                  <a:pt x="229489" y="71767"/>
                </a:lnTo>
                <a:lnTo>
                  <a:pt x="229489" y="360057"/>
                </a:lnTo>
                <a:lnTo>
                  <a:pt x="300863" y="360057"/>
                </a:lnTo>
                <a:lnTo>
                  <a:pt x="300863" y="71767"/>
                </a:lnTo>
                <a:lnTo>
                  <a:pt x="343230" y="71767"/>
                </a:lnTo>
                <a:lnTo>
                  <a:pt x="343230" y="3187"/>
                </a:lnTo>
                <a:close/>
              </a:path>
              <a:path w="1448435" h="363855">
                <a:moveTo>
                  <a:pt x="532384" y="3238"/>
                </a:moveTo>
                <a:lnTo>
                  <a:pt x="463042" y="3238"/>
                </a:lnTo>
                <a:lnTo>
                  <a:pt x="463042" y="267690"/>
                </a:lnTo>
                <a:lnTo>
                  <a:pt x="462749" y="273431"/>
                </a:lnTo>
                <a:lnTo>
                  <a:pt x="461518" y="284505"/>
                </a:lnTo>
                <a:lnTo>
                  <a:pt x="460006" y="289001"/>
                </a:lnTo>
                <a:lnTo>
                  <a:pt x="455142" y="295897"/>
                </a:lnTo>
                <a:lnTo>
                  <a:pt x="451154" y="297624"/>
                </a:lnTo>
                <a:lnTo>
                  <a:pt x="440194" y="297624"/>
                </a:lnTo>
                <a:lnTo>
                  <a:pt x="428167" y="267690"/>
                </a:lnTo>
                <a:lnTo>
                  <a:pt x="428167" y="3238"/>
                </a:lnTo>
                <a:lnTo>
                  <a:pt x="358838" y="3238"/>
                </a:lnTo>
                <a:lnTo>
                  <a:pt x="358838" y="264579"/>
                </a:lnTo>
                <a:lnTo>
                  <a:pt x="360159" y="287426"/>
                </a:lnTo>
                <a:lnTo>
                  <a:pt x="370700" y="324269"/>
                </a:lnTo>
                <a:lnTo>
                  <a:pt x="406895" y="357047"/>
                </a:lnTo>
                <a:lnTo>
                  <a:pt x="445604" y="363308"/>
                </a:lnTo>
                <a:lnTo>
                  <a:pt x="466445" y="361746"/>
                </a:lnTo>
                <a:lnTo>
                  <a:pt x="511302" y="338264"/>
                </a:lnTo>
                <a:lnTo>
                  <a:pt x="531075" y="287426"/>
                </a:lnTo>
                <a:lnTo>
                  <a:pt x="532384" y="264579"/>
                </a:lnTo>
                <a:lnTo>
                  <a:pt x="532384" y="3238"/>
                </a:lnTo>
                <a:close/>
              </a:path>
              <a:path w="1448435" h="363855">
                <a:moveTo>
                  <a:pt x="734923" y="3238"/>
                </a:moveTo>
                <a:lnTo>
                  <a:pt x="665988" y="3238"/>
                </a:lnTo>
                <a:lnTo>
                  <a:pt x="665988" y="174142"/>
                </a:lnTo>
                <a:lnTo>
                  <a:pt x="633145" y="3238"/>
                </a:lnTo>
                <a:lnTo>
                  <a:pt x="559752" y="3238"/>
                </a:lnTo>
                <a:lnTo>
                  <a:pt x="559752" y="360057"/>
                </a:lnTo>
                <a:lnTo>
                  <a:pt x="629488" y="360057"/>
                </a:lnTo>
                <a:lnTo>
                  <a:pt x="629488" y="181648"/>
                </a:lnTo>
                <a:lnTo>
                  <a:pt x="665175" y="360057"/>
                </a:lnTo>
                <a:lnTo>
                  <a:pt x="734923" y="360057"/>
                </a:lnTo>
                <a:lnTo>
                  <a:pt x="734923" y="3238"/>
                </a:lnTo>
                <a:close/>
              </a:path>
              <a:path w="1448435" h="363855">
                <a:moveTo>
                  <a:pt x="941717" y="3238"/>
                </a:moveTo>
                <a:lnTo>
                  <a:pt x="872782" y="3238"/>
                </a:lnTo>
                <a:lnTo>
                  <a:pt x="872782" y="174142"/>
                </a:lnTo>
                <a:lnTo>
                  <a:pt x="839939" y="3238"/>
                </a:lnTo>
                <a:lnTo>
                  <a:pt x="766546" y="3238"/>
                </a:lnTo>
                <a:lnTo>
                  <a:pt x="766546" y="360057"/>
                </a:lnTo>
                <a:lnTo>
                  <a:pt x="836282" y="360057"/>
                </a:lnTo>
                <a:lnTo>
                  <a:pt x="836282" y="181648"/>
                </a:lnTo>
                <a:lnTo>
                  <a:pt x="871969" y="360057"/>
                </a:lnTo>
                <a:lnTo>
                  <a:pt x="941717" y="360057"/>
                </a:lnTo>
                <a:lnTo>
                  <a:pt x="941717" y="3238"/>
                </a:lnTo>
                <a:close/>
              </a:path>
              <a:path w="1448435" h="363855">
                <a:moveTo>
                  <a:pt x="1039037" y="3238"/>
                </a:moveTo>
                <a:lnTo>
                  <a:pt x="970114" y="3238"/>
                </a:lnTo>
                <a:lnTo>
                  <a:pt x="970114" y="360057"/>
                </a:lnTo>
                <a:lnTo>
                  <a:pt x="1039037" y="360057"/>
                </a:lnTo>
                <a:lnTo>
                  <a:pt x="1039037" y="3238"/>
                </a:lnTo>
                <a:close/>
              </a:path>
              <a:path w="1448435" h="363855">
                <a:moveTo>
                  <a:pt x="1242580" y="3238"/>
                </a:moveTo>
                <a:lnTo>
                  <a:pt x="1173645" y="3238"/>
                </a:lnTo>
                <a:lnTo>
                  <a:pt x="1173645" y="174142"/>
                </a:lnTo>
                <a:lnTo>
                  <a:pt x="1140802" y="3238"/>
                </a:lnTo>
                <a:lnTo>
                  <a:pt x="1067409" y="3238"/>
                </a:lnTo>
                <a:lnTo>
                  <a:pt x="1067409" y="360057"/>
                </a:lnTo>
                <a:lnTo>
                  <a:pt x="1137145" y="360057"/>
                </a:lnTo>
                <a:lnTo>
                  <a:pt x="1137145" y="181648"/>
                </a:lnTo>
                <a:lnTo>
                  <a:pt x="1172832" y="360057"/>
                </a:lnTo>
                <a:lnTo>
                  <a:pt x="1242580" y="360057"/>
                </a:lnTo>
                <a:lnTo>
                  <a:pt x="1242580" y="3238"/>
                </a:lnTo>
                <a:close/>
              </a:path>
              <a:path w="1448435" h="363855">
                <a:moveTo>
                  <a:pt x="1448155" y="124485"/>
                </a:moveTo>
                <a:lnTo>
                  <a:pt x="1444040" y="71412"/>
                </a:lnTo>
                <a:lnTo>
                  <a:pt x="1430566" y="32308"/>
                </a:lnTo>
                <a:lnTo>
                  <a:pt x="1390827" y="3619"/>
                </a:lnTo>
                <a:lnTo>
                  <a:pt x="1358950" y="0"/>
                </a:lnTo>
                <a:lnTo>
                  <a:pt x="1320622" y="6248"/>
                </a:lnTo>
                <a:lnTo>
                  <a:pt x="1293253" y="24993"/>
                </a:lnTo>
                <a:lnTo>
                  <a:pt x="1276832" y="56222"/>
                </a:lnTo>
                <a:lnTo>
                  <a:pt x="1271358" y="99949"/>
                </a:lnTo>
                <a:lnTo>
                  <a:pt x="1271358" y="253822"/>
                </a:lnTo>
                <a:lnTo>
                  <a:pt x="1276134" y="301713"/>
                </a:lnTo>
                <a:lnTo>
                  <a:pt x="1290459" y="335927"/>
                </a:lnTo>
                <a:lnTo>
                  <a:pt x="1314348" y="356463"/>
                </a:lnTo>
                <a:lnTo>
                  <a:pt x="1347800" y="363308"/>
                </a:lnTo>
                <a:lnTo>
                  <a:pt x="1366520" y="361226"/>
                </a:lnTo>
                <a:lnTo>
                  <a:pt x="1382560" y="354990"/>
                </a:lnTo>
                <a:lnTo>
                  <a:pt x="1395920" y="344601"/>
                </a:lnTo>
                <a:lnTo>
                  <a:pt x="1406601" y="330060"/>
                </a:lnTo>
                <a:lnTo>
                  <a:pt x="1418755" y="360070"/>
                </a:lnTo>
                <a:lnTo>
                  <a:pt x="1447342" y="360070"/>
                </a:lnTo>
                <a:lnTo>
                  <a:pt x="1447342" y="152260"/>
                </a:lnTo>
                <a:lnTo>
                  <a:pt x="1360170" y="152260"/>
                </a:lnTo>
                <a:lnTo>
                  <a:pt x="1360170" y="213893"/>
                </a:lnTo>
                <a:lnTo>
                  <a:pt x="1379232" y="213893"/>
                </a:lnTo>
                <a:lnTo>
                  <a:pt x="1379232" y="274650"/>
                </a:lnTo>
                <a:lnTo>
                  <a:pt x="1377975" y="282587"/>
                </a:lnTo>
                <a:lnTo>
                  <a:pt x="1372971" y="294614"/>
                </a:lnTo>
                <a:lnTo>
                  <a:pt x="1367942" y="297624"/>
                </a:lnTo>
                <a:lnTo>
                  <a:pt x="1353070" y="297624"/>
                </a:lnTo>
                <a:lnTo>
                  <a:pt x="1348168" y="294614"/>
                </a:lnTo>
                <a:lnTo>
                  <a:pt x="1343177" y="282587"/>
                </a:lnTo>
                <a:lnTo>
                  <a:pt x="1341920" y="274777"/>
                </a:lnTo>
                <a:lnTo>
                  <a:pt x="1341920" y="85623"/>
                </a:lnTo>
                <a:lnTo>
                  <a:pt x="1343240" y="79540"/>
                </a:lnTo>
                <a:lnTo>
                  <a:pt x="1348511" y="68465"/>
                </a:lnTo>
                <a:lnTo>
                  <a:pt x="1353947" y="65684"/>
                </a:lnTo>
                <a:lnTo>
                  <a:pt x="1368806" y="65684"/>
                </a:lnTo>
                <a:lnTo>
                  <a:pt x="1373174" y="68300"/>
                </a:lnTo>
                <a:lnTo>
                  <a:pt x="1377365" y="78701"/>
                </a:lnTo>
                <a:lnTo>
                  <a:pt x="1378407" y="85153"/>
                </a:lnTo>
                <a:lnTo>
                  <a:pt x="1378407" y="124485"/>
                </a:lnTo>
                <a:lnTo>
                  <a:pt x="1448155" y="1244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425340" y="814730"/>
            <a:ext cx="553720" cy="357505"/>
          </a:xfrm>
          <a:custGeom>
            <a:avLst/>
            <a:gdLst/>
            <a:ahLst/>
            <a:cxnLst/>
            <a:rect l="l" t="t" r="r" b="b"/>
            <a:pathLst>
              <a:path w="553720" h="357505">
                <a:moveTo>
                  <a:pt x="189357" y="356882"/>
                </a:moveTo>
                <a:lnTo>
                  <a:pt x="183883" y="299300"/>
                </a:lnTo>
                <a:lnTo>
                  <a:pt x="178485" y="242328"/>
                </a:lnTo>
                <a:lnTo>
                  <a:pt x="161264" y="60871"/>
                </a:lnTo>
                <a:lnTo>
                  <a:pt x="155498" y="50"/>
                </a:lnTo>
                <a:lnTo>
                  <a:pt x="111315" y="50"/>
                </a:lnTo>
                <a:lnTo>
                  <a:pt x="111315" y="242328"/>
                </a:lnTo>
                <a:lnTo>
                  <a:pt x="78867" y="242328"/>
                </a:lnTo>
                <a:lnTo>
                  <a:pt x="92456" y="60871"/>
                </a:lnTo>
                <a:lnTo>
                  <a:pt x="95694" y="60871"/>
                </a:lnTo>
                <a:lnTo>
                  <a:pt x="111315" y="242328"/>
                </a:lnTo>
                <a:lnTo>
                  <a:pt x="111315" y="50"/>
                </a:lnTo>
                <a:lnTo>
                  <a:pt x="34467" y="50"/>
                </a:lnTo>
                <a:lnTo>
                  <a:pt x="0" y="356882"/>
                </a:lnTo>
                <a:lnTo>
                  <a:pt x="69342" y="356882"/>
                </a:lnTo>
                <a:lnTo>
                  <a:pt x="73812" y="299300"/>
                </a:lnTo>
                <a:lnTo>
                  <a:pt x="116776" y="299300"/>
                </a:lnTo>
                <a:lnTo>
                  <a:pt x="121856" y="356882"/>
                </a:lnTo>
                <a:lnTo>
                  <a:pt x="189357" y="356882"/>
                </a:lnTo>
                <a:close/>
              </a:path>
              <a:path w="553720" h="357505">
                <a:moveTo>
                  <a:pt x="385610" y="99999"/>
                </a:moveTo>
                <a:lnTo>
                  <a:pt x="385419" y="90462"/>
                </a:lnTo>
                <a:lnTo>
                  <a:pt x="385318" y="85394"/>
                </a:lnTo>
                <a:lnTo>
                  <a:pt x="384479" y="72631"/>
                </a:lnTo>
                <a:lnTo>
                  <a:pt x="384429" y="71755"/>
                </a:lnTo>
                <a:lnTo>
                  <a:pt x="373773" y="27482"/>
                </a:lnTo>
                <a:lnTo>
                  <a:pt x="333590" y="838"/>
                </a:lnTo>
                <a:lnTo>
                  <a:pt x="320725" y="50"/>
                </a:lnTo>
                <a:lnTo>
                  <a:pt x="315861" y="50"/>
                </a:lnTo>
                <a:lnTo>
                  <a:pt x="315861" y="99999"/>
                </a:lnTo>
                <a:lnTo>
                  <a:pt x="314960" y="113868"/>
                </a:lnTo>
                <a:lnTo>
                  <a:pt x="314947" y="114109"/>
                </a:lnTo>
                <a:lnTo>
                  <a:pt x="312166" y="124180"/>
                </a:lnTo>
                <a:lnTo>
                  <a:pt x="307543" y="130225"/>
                </a:lnTo>
                <a:lnTo>
                  <a:pt x="301066" y="132232"/>
                </a:lnTo>
                <a:lnTo>
                  <a:pt x="283832" y="132232"/>
                </a:lnTo>
                <a:lnTo>
                  <a:pt x="283832" y="66141"/>
                </a:lnTo>
                <a:lnTo>
                  <a:pt x="306400" y="66141"/>
                </a:lnTo>
                <a:lnTo>
                  <a:pt x="315861" y="99999"/>
                </a:lnTo>
                <a:lnTo>
                  <a:pt x="315861" y="50"/>
                </a:lnTo>
                <a:lnTo>
                  <a:pt x="211251" y="50"/>
                </a:lnTo>
                <a:lnTo>
                  <a:pt x="211251" y="356870"/>
                </a:lnTo>
                <a:lnTo>
                  <a:pt x="283438" y="356870"/>
                </a:lnTo>
                <a:lnTo>
                  <a:pt x="283438" y="194068"/>
                </a:lnTo>
                <a:lnTo>
                  <a:pt x="292887" y="194068"/>
                </a:lnTo>
                <a:lnTo>
                  <a:pt x="299745" y="195326"/>
                </a:lnTo>
                <a:lnTo>
                  <a:pt x="308267" y="200317"/>
                </a:lnTo>
                <a:lnTo>
                  <a:pt x="310400" y="206781"/>
                </a:lnTo>
                <a:lnTo>
                  <a:pt x="310400" y="356870"/>
                </a:lnTo>
                <a:lnTo>
                  <a:pt x="380746" y="356870"/>
                </a:lnTo>
                <a:lnTo>
                  <a:pt x="380746" y="221843"/>
                </a:lnTo>
                <a:lnTo>
                  <a:pt x="380326" y="211797"/>
                </a:lnTo>
                <a:lnTo>
                  <a:pt x="364655" y="176657"/>
                </a:lnTo>
                <a:lnTo>
                  <a:pt x="350329" y="170751"/>
                </a:lnTo>
                <a:lnTo>
                  <a:pt x="359765" y="166738"/>
                </a:lnTo>
                <a:lnTo>
                  <a:pt x="382498" y="132232"/>
                </a:lnTo>
                <a:lnTo>
                  <a:pt x="383755" y="126263"/>
                </a:lnTo>
                <a:lnTo>
                  <a:pt x="385127" y="114109"/>
                </a:lnTo>
                <a:lnTo>
                  <a:pt x="385152" y="113868"/>
                </a:lnTo>
                <a:lnTo>
                  <a:pt x="385610" y="99999"/>
                </a:lnTo>
                <a:close/>
              </a:path>
              <a:path w="553720" h="357505">
                <a:moveTo>
                  <a:pt x="553491" y="0"/>
                </a:moveTo>
                <a:lnTo>
                  <a:pt x="397383" y="0"/>
                </a:lnTo>
                <a:lnTo>
                  <a:pt x="397383" y="68580"/>
                </a:lnTo>
                <a:lnTo>
                  <a:pt x="439750" y="68580"/>
                </a:lnTo>
                <a:lnTo>
                  <a:pt x="439750" y="356870"/>
                </a:lnTo>
                <a:lnTo>
                  <a:pt x="511124" y="356870"/>
                </a:lnTo>
                <a:lnTo>
                  <a:pt x="511124" y="68580"/>
                </a:lnTo>
                <a:lnTo>
                  <a:pt x="553491" y="68580"/>
                </a:lnTo>
                <a:lnTo>
                  <a:pt x="5534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086274" y="814730"/>
            <a:ext cx="350520" cy="357505"/>
          </a:xfrm>
          <a:custGeom>
            <a:avLst/>
            <a:gdLst/>
            <a:ahLst/>
            <a:cxnLst/>
            <a:rect l="l" t="t" r="r" b="b"/>
            <a:pathLst>
              <a:path w="350520" h="357505">
                <a:moveTo>
                  <a:pt x="189357" y="356882"/>
                </a:moveTo>
                <a:lnTo>
                  <a:pt x="183883" y="299300"/>
                </a:lnTo>
                <a:lnTo>
                  <a:pt x="178485" y="242328"/>
                </a:lnTo>
                <a:lnTo>
                  <a:pt x="161264" y="60871"/>
                </a:lnTo>
                <a:lnTo>
                  <a:pt x="155498" y="50"/>
                </a:lnTo>
                <a:lnTo>
                  <a:pt x="111315" y="50"/>
                </a:lnTo>
                <a:lnTo>
                  <a:pt x="111315" y="242328"/>
                </a:lnTo>
                <a:lnTo>
                  <a:pt x="78867" y="242328"/>
                </a:lnTo>
                <a:lnTo>
                  <a:pt x="92456" y="60871"/>
                </a:lnTo>
                <a:lnTo>
                  <a:pt x="95694" y="60871"/>
                </a:lnTo>
                <a:lnTo>
                  <a:pt x="111315" y="242328"/>
                </a:lnTo>
                <a:lnTo>
                  <a:pt x="111315" y="50"/>
                </a:lnTo>
                <a:lnTo>
                  <a:pt x="34467" y="50"/>
                </a:lnTo>
                <a:lnTo>
                  <a:pt x="0" y="356882"/>
                </a:lnTo>
                <a:lnTo>
                  <a:pt x="69342" y="356882"/>
                </a:lnTo>
                <a:lnTo>
                  <a:pt x="73812" y="299300"/>
                </a:lnTo>
                <a:lnTo>
                  <a:pt x="116776" y="299300"/>
                </a:lnTo>
                <a:lnTo>
                  <a:pt x="121856" y="356882"/>
                </a:lnTo>
                <a:lnTo>
                  <a:pt x="189357" y="356882"/>
                </a:lnTo>
                <a:close/>
              </a:path>
              <a:path w="350520" h="357505">
                <a:moveTo>
                  <a:pt x="350342" y="0"/>
                </a:moveTo>
                <a:lnTo>
                  <a:pt x="194233" y="0"/>
                </a:lnTo>
                <a:lnTo>
                  <a:pt x="194233" y="68580"/>
                </a:lnTo>
                <a:lnTo>
                  <a:pt x="236601" y="68580"/>
                </a:lnTo>
                <a:lnTo>
                  <a:pt x="236601" y="356870"/>
                </a:lnTo>
                <a:lnTo>
                  <a:pt x="307975" y="356870"/>
                </a:lnTo>
                <a:lnTo>
                  <a:pt x="307975" y="68580"/>
                </a:lnTo>
                <a:lnTo>
                  <a:pt x="350342" y="68580"/>
                </a:lnTo>
                <a:lnTo>
                  <a:pt x="3503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544058" y="811529"/>
            <a:ext cx="1859914" cy="363855"/>
          </a:xfrm>
          <a:custGeom>
            <a:avLst/>
            <a:gdLst/>
            <a:ahLst/>
            <a:cxnLst/>
            <a:rect l="l" t="t" r="r" b="b"/>
            <a:pathLst>
              <a:path w="1859915" h="363855">
                <a:moveTo>
                  <a:pt x="189357" y="360083"/>
                </a:moveTo>
                <a:lnTo>
                  <a:pt x="183883" y="302501"/>
                </a:lnTo>
                <a:lnTo>
                  <a:pt x="178485" y="245529"/>
                </a:lnTo>
                <a:lnTo>
                  <a:pt x="161264" y="64071"/>
                </a:lnTo>
                <a:lnTo>
                  <a:pt x="155498" y="3251"/>
                </a:lnTo>
                <a:lnTo>
                  <a:pt x="111315" y="3251"/>
                </a:lnTo>
                <a:lnTo>
                  <a:pt x="111315" y="245529"/>
                </a:lnTo>
                <a:lnTo>
                  <a:pt x="78867" y="245529"/>
                </a:lnTo>
                <a:lnTo>
                  <a:pt x="92456" y="64071"/>
                </a:lnTo>
                <a:lnTo>
                  <a:pt x="95694" y="64071"/>
                </a:lnTo>
                <a:lnTo>
                  <a:pt x="111315" y="245529"/>
                </a:lnTo>
                <a:lnTo>
                  <a:pt x="111315" y="3251"/>
                </a:lnTo>
                <a:lnTo>
                  <a:pt x="34467" y="3251"/>
                </a:lnTo>
                <a:lnTo>
                  <a:pt x="0" y="360083"/>
                </a:lnTo>
                <a:lnTo>
                  <a:pt x="69342" y="360083"/>
                </a:lnTo>
                <a:lnTo>
                  <a:pt x="73812" y="302501"/>
                </a:lnTo>
                <a:lnTo>
                  <a:pt x="116776" y="302501"/>
                </a:lnTo>
                <a:lnTo>
                  <a:pt x="121856" y="360083"/>
                </a:lnTo>
                <a:lnTo>
                  <a:pt x="189357" y="360083"/>
                </a:lnTo>
                <a:close/>
              </a:path>
              <a:path w="1859915" h="363855">
                <a:moveTo>
                  <a:pt x="353974" y="3200"/>
                </a:moveTo>
                <a:lnTo>
                  <a:pt x="211251" y="3200"/>
                </a:lnTo>
                <a:lnTo>
                  <a:pt x="211251" y="73050"/>
                </a:lnTo>
                <a:lnTo>
                  <a:pt x="211251" y="128930"/>
                </a:lnTo>
                <a:lnTo>
                  <a:pt x="211251" y="198780"/>
                </a:lnTo>
                <a:lnTo>
                  <a:pt x="211251" y="360070"/>
                </a:lnTo>
                <a:lnTo>
                  <a:pt x="283019" y="360070"/>
                </a:lnTo>
                <a:lnTo>
                  <a:pt x="283019" y="198780"/>
                </a:lnTo>
                <a:lnTo>
                  <a:pt x="350329" y="198780"/>
                </a:lnTo>
                <a:lnTo>
                  <a:pt x="350329" y="128930"/>
                </a:lnTo>
                <a:lnTo>
                  <a:pt x="283019" y="128930"/>
                </a:lnTo>
                <a:lnTo>
                  <a:pt x="283019" y="73050"/>
                </a:lnTo>
                <a:lnTo>
                  <a:pt x="353974" y="73050"/>
                </a:lnTo>
                <a:lnTo>
                  <a:pt x="353974" y="3200"/>
                </a:lnTo>
                <a:close/>
              </a:path>
              <a:path w="1859915" h="363855">
                <a:moveTo>
                  <a:pt x="519607" y="3200"/>
                </a:moveTo>
                <a:lnTo>
                  <a:pt x="376885" y="3200"/>
                </a:lnTo>
                <a:lnTo>
                  <a:pt x="376885" y="73050"/>
                </a:lnTo>
                <a:lnTo>
                  <a:pt x="376885" y="128930"/>
                </a:lnTo>
                <a:lnTo>
                  <a:pt x="376885" y="198780"/>
                </a:lnTo>
                <a:lnTo>
                  <a:pt x="376885" y="360070"/>
                </a:lnTo>
                <a:lnTo>
                  <a:pt x="448652" y="360070"/>
                </a:lnTo>
                <a:lnTo>
                  <a:pt x="448652" y="198780"/>
                </a:lnTo>
                <a:lnTo>
                  <a:pt x="515962" y="198780"/>
                </a:lnTo>
                <a:lnTo>
                  <a:pt x="515962" y="128930"/>
                </a:lnTo>
                <a:lnTo>
                  <a:pt x="448652" y="128930"/>
                </a:lnTo>
                <a:lnTo>
                  <a:pt x="448652" y="73050"/>
                </a:lnTo>
                <a:lnTo>
                  <a:pt x="519607" y="73050"/>
                </a:lnTo>
                <a:lnTo>
                  <a:pt x="519607" y="3200"/>
                </a:lnTo>
                <a:close/>
              </a:path>
              <a:path w="1859915" h="363855">
                <a:moveTo>
                  <a:pt x="715670" y="262750"/>
                </a:moveTo>
                <a:lnTo>
                  <a:pt x="715594" y="92049"/>
                </a:lnTo>
                <a:lnTo>
                  <a:pt x="714324" y="72440"/>
                </a:lnTo>
                <a:lnTo>
                  <a:pt x="714273" y="71742"/>
                </a:lnTo>
                <a:lnTo>
                  <a:pt x="712914" y="65697"/>
                </a:lnTo>
                <a:lnTo>
                  <a:pt x="710069" y="52971"/>
                </a:lnTo>
                <a:lnTo>
                  <a:pt x="680770" y="13347"/>
                </a:lnTo>
                <a:lnTo>
                  <a:pt x="644512" y="1244"/>
                </a:lnTo>
                <a:lnTo>
                  <a:pt x="644512" y="92049"/>
                </a:lnTo>
                <a:lnTo>
                  <a:pt x="644512" y="266204"/>
                </a:lnTo>
                <a:lnTo>
                  <a:pt x="643496" y="279958"/>
                </a:lnTo>
                <a:lnTo>
                  <a:pt x="640461" y="289775"/>
                </a:lnTo>
                <a:lnTo>
                  <a:pt x="635393" y="295668"/>
                </a:lnTo>
                <a:lnTo>
                  <a:pt x="628294" y="297624"/>
                </a:lnTo>
                <a:lnTo>
                  <a:pt x="622071" y="297624"/>
                </a:lnTo>
                <a:lnTo>
                  <a:pt x="617613" y="295236"/>
                </a:lnTo>
                <a:lnTo>
                  <a:pt x="612267" y="285750"/>
                </a:lnTo>
                <a:lnTo>
                  <a:pt x="610857" y="277698"/>
                </a:lnTo>
                <a:lnTo>
                  <a:pt x="610920" y="92049"/>
                </a:lnTo>
                <a:lnTo>
                  <a:pt x="611974" y="80860"/>
                </a:lnTo>
                <a:lnTo>
                  <a:pt x="615315" y="72440"/>
                </a:lnTo>
                <a:lnTo>
                  <a:pt x="620890" y="67386"/>
                </a:lnTo>
                <a:lnTo>
                  <a:pt x="628688" y="65697"/>
                </a:lnTo>
                <a:lnTo>
                  <a:pt x="635647" y="67386"/>
                </a:lnTo>
                <a:lnTo>
                  <a:pt x="640562" y="72288"/>
                </a:lnTo>
                <a:lnTo>
                  <a:pt x="643521" y="80530"/>
                </a:lnTo>
                <a:lnTo>
                  <a:pt x="644512" y="92049"/>
                </a:lnTo>
                <a:lnTo>
                  <a:pt x="644512" y="1244"/>
                </a:lnTo>
                <a:lnTo>
                  <a:pt x="589699" y="5943"/>
                </a:lnTo>
                <a:lnTo>
                  <a:pt x="552297" y="36969"/>
                </a:lnTo>
                <a:lnTo>
                  <a:pt x="539762" y="92049"/>
                </a:lnTo>
                <a:lnTo>
                  <a:pt x="539686" y="262750"/>
                </a:lnTo>
                <a:lnTo>
                  <a:pt x="541108" y="285750"/>
                </a:lnTo>
                <a:lnTo>
                  <a:pt x="552411" y="323100"/>
                </a:lnTo>
                <a:lnTo>
                  <a:pt x="589953" y="356857"/>
                </a:lnTo>
                <a:lnTo>
                  <a:pt x="627684" y="363308"/>
                </a:lnTo>
                <a:lnTo>
                  <a:pt x="647814" y="361696"/>
                </a:lnTo>
                <a:lnTo>
                  <a:pt x="693077" y="337464"/>
                </a:lnTo>
                <a:lnTo>
                  <a:pt x="711758" y="297624"/>
                </a:lnTo>
                <a:lnTo>
                  <a:pt x="714260" y="285750"/>
                </a:lnTo>
                <a:lnTo>
                  <a:pt x="715670" y="262750"/>
                </a:lnTo>
                <a:close/>
              </a:path>
              <a:path w="1859915" h="363855">
                <a:moveTo>
                  <a:pt x="918819" y="103200"/>
                </a:moveTo>
                <a:lnTo>
                  <a:pt x="918616" y="93662"/>
                </a:lnTo>
                <a:lnTo>
                  <a:pt x="918514" y="88595"/>
                </a:lnTo>
                <a:lnTo>
                  <a:pt x="917676" y="75831"/>
                </a:lnTo>
                <a:lnTo>
                  <a:pt x="917625" y="74955"/>
                </a:lnTo>
                <a:lnTo>
                  <a:pt x="916965" y="69342"/>
                </a:lnTo>
                <a:lnTo>
                  <a:pt x="916139" y="62280"/>
                </a:lnTo>
                <a:lnTo>
                  <a:pt x="901712" y="22580"/>
                </a:lnTo>
                <a:lnTo>
                  <a:pt x="866787" y="4038"/>
                </a:lnTo>
                <a:lnTo>
                  <a:pt x="853935" y="3251"/>
                </a:lnTo>
                <a:lnTo>
                  <a:pt x="849071" y="3251"/>
                </a:lnTo>
                <a:lnTo>
                  <a:pt x="849071" y="103200"/>
                </a:lnTo>
                <a:lnTo>
                  <a:pt x="848156" y="117068"/>
                </a:lnTo>
                <a:lnTo>
                  <a:pt x="848144" y="117309"/>
                </a:lnTo>
                <a:lnTo>
                  <a:pt x="845362" y="127381"/>
                </a:lnTo>
                <a:lnTo>
                  <a:pt x="840740" y="133426"/>
                </a:lnTo>
                <a:lnTo>
                  <a:pt x="834275" y="135432"/>
                </a:lnTo>
                <a:lnTo>
                  <a:pt x="817041" y="135432"/>
                </a:lnTo>
                <a:lnTo>
                  <a:pt x="817041" y="69342"/>
                </a:lnTo>
                <a:lnTo>
                  <a:pt x="839609" y="69342"/>
                </a:lnTo>
                <a:lnTo>
                  <a:pt x="849071" y="103200"/>
                </a:lnTo>
                <a:lnTo>
                  <a:pt x="849071" y="3251"/>
                </a:lnTo>
                <a:lnTo>
                  <a:pt x="744461" y="3251"/>
                </a:lnTo>
                <a:lnTo>
                  <a:pt x="744461" y="360070"/>
                </a:lnTo>
                <a:lnTo>
                  <a:pt x="816648" y="360070"/>
                </a:lnTo>
                <a:lnTo>
                  <a:pt x="816648" y="197269"/>
                </a:lnTo>
                <a:lnTo>
                  <a:pt x="826096" y="197269"/>
                </a:lnTo>
                <a:lnTo>
                  <a:pt x="832954" y="198526"/>
                </a:lnTo>
                <a:lnTo>
                  <a:pt x="841476" y="203517"/>
                </a:lnTo>
                <a:lnTo>
                  <a:pt x="843610" y="209981"/>
                </a:lnTo>
                <a:lnTo>
                  <a:pt x="843610" y="360070"/>
                </a:lnTo>
                <a:lnTo>
                  <a:pt x="913955" y="360070"/>
                </a:lnTo>
                <a:lnTo>
                  <a:pt x="913955" y="225044"/>
                </a:lnTo>
                <a:lnTo>
                  <a:pt x="913523" y="214998"/>
                </a:lnTo>
                <a:lnTo>
                  <a:pt x="897851" y="179857"/>
                </a:lnTo>
                <a:lnTo>
                  <a:pt x="883539" y="173951"/>
                </a:lnTo>
                <a:lnTo>
                  <a:pt x="892962" y="169938"/>
                </a:lnTo>
                <a:lnTo>
                  <a:pt x="915695" y="135432"/>
                </a:lnTo>
                <a:lnTo>
                  <a:pt x="916965" y="129463"/>
                </a:lnTo>
                <a:lnTo>
                  <a:pt x="918324" y="117309"/>
                </a:lnTo>
                <a:lnTo>
                  <a:pt x="918349" y="117068"/>
                </a:lnTo>
                <a:lnTo>
                  <a:pt x="918819" y="103200"/>
                </a:lnTo>
                <a:close/>
              </a:path>
              <a:path w="1859915" h="363855">
                <a:moveTo>
                  <a:pt x="1117904" y="87198"/>
                </a:moveTo>
                <a:lnTo>
                  <a:pt x="1106957" y="36576"/>
                </a:lnTo>
                <a:lnTo>
                  <a:pt x="1074216" y="8597"/>
                </a:lnTo>
                <a:lnTo>
                  <a:pt x="1046137" y="3683"/>
                </a:lnTo>
                <a:lnTo>
                  <a:pt x="1046137" y="81991"/>
                </a:lnTo>
                <a:lnTo>
                  <a:pt x="1046111" y="278142"/>
                </a:lnTo>
                <a:lnTo>
                  <a:pt x="1044905" y="286308"/>
                </a:lnTo>
                <a:lnTo>
                  <a:pt x="1041222" y="292265"/>
                </a:lnTo>
                <a:lnTo>
                  <a:pt x="1035075" y="295833"/>
                </a:lnTo>
                <a:lnTo>
                  <a:pt x="1026477" y="297027"/>
                </a:lnTo>
                <a:lnTo>
                  <a:pt x="1014107" y="297027"/>
                </a:lnTo>
                <a:lnTo>
                  <a:pt x="1014107" y="65709"/>
                </a:lnTo>
                <a:lnTo>
                  <a:pt x="1031748" y="65709"/>
                </a:lnTo>
                <a:lnTo>
                  <a:pt x="1038186" y="67424"/>
                </a:lnTo>
                <a:lnTo>
                  <a:pt x="1044536" y="74320"/>
                </a:lnTo>
                <a:lnTo>
                  <a:pt x="1046137" y="81991"/>
                </a:lnTo>
                <a:lnTo>
                  <a:pt x="1046137" y="3683"/>
                </a:lnTo>
                <a:lnTo>
                  <a:pt x="1040460" y="3263"/>
                </a:lnTo>
                <a:lnTo>
                  <a:pt x="942340" y="3263"/>
                </a:lnTo>
                <a:lnTo>
                  <a:pt x="942340" y="360083"/>
                </a:lnTo>
                <a:lnTo>
                  <a:pt x="1038034" y="360083"/>
                </a:lnTo>
                <a:lnTo>
                  <a:pt x="1075766" y="353187"/>
                </a:lnTo>
                <a:lnTo>
                  <a:pt x="1107935" y="317271"/>
                </a:lnTo>
                <a:lnTo>
                  <a:pt x="1116799" y="278142"/>
                </a:lnTo>
                <a:lnTo>
                  <a:pt x="1117904" y="254254"/>
                </a:lnTo>
                <a:lnTo>
                  <a:pt x="1117904" y="87198"/>
                </a:lnTo>
                <a:close/>
              </a:path>
              <a:path w="1859915" h="363855">
                <a:moveTo>
                  <a:pt x="1326718" y="360083"/>
                </a:moveTo>
                <a:lnTo>
                  <a:pt x="1321257" y="302501"/>
                </a:lnTo>
                <a:lnTo>
                  <a:pt x="1315847" y="245529"/>
                </a:lnTo>
                <a:lnTo>
                  <a:pt x="1298638" y="64071"/>
                </a:lnTo>
                <a:lnTo>
                  <a:pt x="1292860" y="3251"/>
                </a:lnTo>
                <a:lnTo>
                  <a:pt x="1248676" y="3251"/>
                </a:lnTo>
                <a:lnTo>
                  <a:pt x="1248676" y="245529"/>
                </a:lnTo>
                <a:lnTo>
                  <a:pt x="1216228" y="245529"/>
                </a:lnTo>
                <a:lnTo>
                  <a:pt x="1229817" y="64071"/>
                </a:lnTo>
                <a:lnTo>
                  <a:pt x="1233055" y="64071"/>
                </a:lnTo>
                <a:lnTo>
                  <a:pt x="1248676" y="245529"/>
                </a:lnTo>
                <a:lnTo>
                  <a:pt x="1248676" y="3251"/>
                </a:lnTo>
                <a:lnTo>
                  <a:pt x="1171829" y="3251"/>
                </a:lnTo>
                <a:lnTo>
                  <a:pt x="1137361" y="360083"/>
                </a:lnTo>
                <a:lnTo>
                  <a:pt x="1206703" y="360083"/>
                </a:lnTo>
                <a:lnTo>
                  <a:pt x="1211173" y="302501"/>
                </a:lnTo>
                <a:lnTo>
                  <a:pt x="1254137" y="302501"/>
                </a:lnTo>
                <a:lnTo>
                  <a:pt x="1259217" y="360083"/>
                </a:lnTo>
                <a:lnTo>
                  <a:pt x="1326718" y="360083"/>
                </a:lnTo>
                <a:close/>
              </a:path>
              <a:path w="1859915" h="363855">
                <a:moveTo>
                  <a:pt x="1523796" y="244716"/>
                </a:moveTo>
                <a:lnTo>
                  <a:pt x="1523276" y="229209"/>
                </a:lnTo>
                <a:lnTo>
                  <a:pt x="1521739" y="214934"/>
                </a:lnTo>
                <a:lnTo>
                  <a:pt x="1519174" y="201891"/>
                </a:lnTo>
                <a:lnTo>
                  <a:pt x="1516608" y="193433"/>
                </a:lnTo>
                <a:lnTo>
                  <a:pt x="1515592" y="190080"/>
                </a:lnTo>
                <a:lnTo>
                  <a:pt x="1510487" y="179895"/>
                </a:lnTo>
                <a:lnTo>
                  <a:pt x="1503387" y="171754"/>
                </a:lnTo>
                <a:lnTo>
                  <a:pt x="1494307" y="165658"/>
                </a:lnTo>
                <a:lnTo>
                  <a:pt x="1483245" y="161594"/>
                </a:lnTo>
                <a:lnTo>
                  <a:pt x="1491881" y="158483"/>
                </a:lnTo>
                <a:lnTo>
                  <a:pt x="1499336" y="154038"/>
                </a:lnTo>
                <a:lnTo>
                  <a:pt x="1505610" y="148247"/>
                </a:lnTo>
                <a:lnTo>
                  <a:pt x="1510715" y="141122"/>
                </a:lnTo>
                <a:lnTo>
                  <a:pt x="1512328" y="137680"/>
                </a:lnTo>
                <a:lnTo>
                  <a:pt x="1514665" y="132715"/>
                </a:lnTo>
                <a:lnTo>
                  <a:pt x="1517484" y="123126"/>
                </a:lnTo>
                <a:lnTo>
                  <a:pt x="1519174" y="112344"/>
                </a:lnTo>
                <a:lnTo>
                  <a:pt x="1519745" y="100368"/>
                </a:lnTo>
                <a:lnTo>
                  <a:pt x="1519745" y="84759"/>
                </a:lnTo>
                <a:lnTo>
                  <a:pt x="1518627" y="64503"/>
                </a:lnTo>
                <a:lnTo>
                  <a:pt x="1517446" y="58407"/>
                </a:lnTo>
                <a:lnTo>
                  <a:pt x="1515300" y="47320"/>
                </a:lnTo>
                <a:lnTo>
                  <a:pt x="1491805" y="13919"/>
                </a:lnTo>
                <a:lnTo>
                  <a:pt x="1453248" y="3784"/>
                </a:lnTo>
                <a:lnTo>
                  <a:pt x="1453248" y="216128"/>
                </a:lnTo>
                <a:lnTo>
                  <a:pt x="1453248" y="270878"/>
                </a:lnTo>
                <a:lnTo>
                  <a:pt x="1451508" y="282397"/>
                </a:lnTo>
                <a:lnTo>
                  <a:pt x="1446301" y="290639"/>
                </a:lnTo>
                <a:lnTo>
                  <a:pt x="1437614" y="295579"/>
                </a:lnTo>
                <a:lnTo>
                  <a:pt x="1425473" y="297230"/>
                </a:lnTo>
                <a:lnTo>
                  <a:pt x="1423708" y="297230"/>
                </a:lnTo>
                <a:lnTo>
                  <a:pt x="1421345" y="297091"/>
                </a:lnTo>
                <a:lnTo>
                  <a:pt x="1418361" y="296824"/>
                </a:lnTo>
                <a:lnTo>
                  <a:pt x="1418361" y="193433"/>
                </a:lnTo>
                <a:lnTo>
                  <a:pt x="1439938" y="193433"/>
                </a:lnTo>
                <a:lnTo>
                  <a:pt x="1445641" y="196367"/>
                </a:lnTo>
                <a:lnTo>
                  <a:pt x="1451711" y="208127"/>
                </a:lnTo>
                <a:lnTo>
                  <a:pt x="1453248" y="216128"/>
                </a:lnTo>
                <a:lnTo>
                  <a:pt x="1453248" y="3784"/>
                </a:lnTo>
                <a:lnTo>
                  <a:pt x="1448574" y="3479"/>
                </a:lnTo>
                <a:lnTo>
                  <a:pt x="1448574" y="64147"/>
                </a:lnTo>
                <a:lnTo>
                  <a:pt x="1448574" y="118681"/>
                </a:lnTo>
                <a:lnTo>
                  <a:pt x="1447634" y="124841"/>
                </a:lnTo>
                <a:lnTo>
                  <a:pt x="1443837" y="135102"/>
                </a:lnTo>
                <a:lnTo>
                  <a:pt x="1439583" y="137680"/>
                </a:lnTo>
                <a:lnTo>
                  <a:pt x="1418361" y="137680"/>
                </a:lnTo>
                <a:lnTo>
                  <a:pt x="1418361" y="58407"/>
                </a:lnTo>
                <a:lnTo>
                  <a:pt x="1443507" y="58407"/>
                </a:lnTo>
                <a:lnTo>
                  <a:pt x="1448574" y="64147"/>
                </a:lnTo>
                <a:lnTo>
                  <a:pt x="1448574" y="3479"/>
                </a:lnTo>
                <a:lnTo>
                  <a:pt x="1445336" y="3263"/>
                </a:lnTo>
                <a:lnTo>
                  <a:pt x="1348625" y="3263"/>
                </a:lnTo>
                <a:lnTo>
                  <a:pt x="1348625" y="360083"/>
                </a:lnTo>
                <a:lnTo>
                  <a:pt x="1445336" y="360083"/>
                </a:lnTo>
                <a:lnTo>
                  <a:pt x="1484363" y="351980"/>
                </a:lnTo>
                <a:lnTo>
                  <a:pt x="1513408" y="317588"/>
                </a:lnTo>
                <a:lnTo>
                  <a:pt x="1522171" y="277202"/>
                </a:lnTo>
                <a:lnTo>
                  <a:pt x="1523390" y="261505"/>
                </a:lnTo>
                <a:lnTo>
                  <a:pt x="1523796" y="244716"/>
                </a:lnTo>
                <a:close/>
              </a:path>
              <a:path w="1859915" h="363855">
                <a:moveTo>
                  <a:pt x="1692071" y="299110"/>
                </a:moveTo>
                <a:lnTo>
                  <a:pt x="1618678" y="299110"/>
                </a:lnTo>
                <a:lnTo>
                  <a:pt x="1618678" y="3200"/>
                </a:lnTo>
                <a:lnTo>
                  <a:pt x="1547317" y="3200"/>
                </a:lnTo>
                <a:lnTo>
                  <a:pt x="1547317" y="299110"/>
                </a:lnTo>
                <a:lnTo>
                  <a:pt x="1547317" y="360070"/>
                </a:lnTo>
                <a:lnTo>
                  <a:pt x="1692071" y="360070"/>
                </a:lnTo>
                <a:lnTo>
                  <a:pt x="1692071" y="299110"/>
                </a:lnTo>
                <a:close/>
              </a:path>
              <a:path w="1859915" h="363855">
                <a:moveTo>
                  <a:pt x="1859724" y="290220"/>
                </a:moveTo>
                <a:lnTo>
                  <a:pt x="1784921" y="290220"/>
                </a:lnTo>
                <a:lnTo>
                  <a:pt x="1784921" y="208940"/>
                </a:lnTo>
                <a:lnTo>
                  <a:pt x="1852231" y="208940"/>
                </a:lnTo>
                <a:lnTo>
                  <a:pt x="1852231" y="141630"/>
                </a:lnTo>
                <a:lnTo>
                  <a:pt x="1784921" y="141630"/>
                </a:lnTo>
                <a:lnTo>
                  <a:pt x="1784921" y="71780"/>
                </a:lnTo>
                <a:lnTo>
                  <a:pt x="1855063" y="71780"/>
                </a:lnTo>
                <a:lnTo>
                  <a:pt x="1855063" y="3200"/>
                </a:lnTo>
                <a:lnTo>
                  <a:pt x="1712341" y="3200"/>
                </a:lnTo>
                <a:lnTo>
                  <a:pt x="1712341" y="71780"/>
                </a:lnTo>
                <a:lnTo>
                  <a:pt x="1712341" y="141630"/>
                </a:lnTo>
                <a:lnTo>
                  <a:pt x="1712341" y="208940"/>
                </a:lnTo>
                <a:lnTo>
                  <a:pt x="1712341" y="290220"/>
                </a:lnTo>
                <a:lnTo>
                  <a:pt x="1712341" y="360070"/>
                </a:lnTo>
                <a:lnTo>
                  <a:pt x="1859724" y="360070"/>
                </a:lnTo>
                <a:lnTo>
                  <a:pt x="1859724" y="2902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7524623" y="811542"/>
            <a:ext cx="1023619" cy="363855"/>
          </a:xfrm>
          <a:custGeom>
            <a:avLst/>
            <a:gdLst/>
            <a:ahLst/>
            <a:cxnLst/>
            <a:rect l="l" t="t" r="r" b="b"/>
            <a:pathLst>
              <a:path w="1023620" h="363855">
                <a:moveTo>
                  <a:pt x="173545" y="111912"/>
                </a:moveTo>
                <a:lnTo>
                  <a:pt x="169595" y="68326"/>
                </a:lnTo>
                <a:lnTo>
                  <a:pt x="156083" y="32385"/>
                </a:lnTo>
                <a:lnTo>
                  <a:pt x="120802" y="6540"/>
                </a:lnTo>
                <a:lnTo>
                  <a:pt x="102984" y="3759"/>
                </a:lnTo>
                <a:lnTo>
                  <a:pt x="102984" y="110693"/>
                </a:lnTo>
                <a:lnTo>
                  <a:pt x="102704" y="120878"/>
                </a:lnTo>
                <a:lnTo>
                  <a:pt x="83172" y="153987"/>
                </a:lnTo>
                <a:lnTo>
                  <a:pt x="74193" y="154686"/>
                </a:lnTo>
                <a:lnTo>
                  <a:pt x="70142" y="154686"/>
                </a:lnTo>
                <a:lnTo>
                  <a:pt x="70142" y="68326"/>
                </a:lnTo>
                <a:lnTo>
                  <a:pt x="88861" y="68326"/>
                </a:lnTo>
                <a:lnTo>
                  <a:pt x="102984" y="110693"/>
                </a:lnTo>
                <a:lnTo>
                  <a:pt x="102984" y="3759"/>
                </a:lnTo>
                <a:lnTo>
                  <a:pt x="94259" y="3238"/>
                </a:lnTo>
                <a:lnTo>
                  <a:pt x="0" y="3238"/>
                </a:lnTo>
                <a:lnTo>
                  <a:pt x="0" y="360057"/>
                </a:lnTo>
                <a:lnTo>
                  <a:pt x="70142" y="360057"/>
                </a:lnTo>
                <a:lnTo>
                  <a:pt x="70142" y="218744"/>
                </a:lnTo>
                <a:lnTo>
                  <a:pt x="99136" y="218744"/>
                </a:lnTo>
                <a:lnTo>
                  <a:pt x="144856" y="205574"/>
                </a:lnTo>
                <a:lnTo>
                  <a:pt x="167246" y="168376"/>
                </a:lnTo>
                <a:lnTo>
                  <a:pt x="170167" y="154686"/>
                </a:lnTo>
                <a:lnTo>
                  <a:pt x="171970" y="142240"/>
                </a:lnTo>
                <a:lnTo>
                  <a:pt x="173151" y="127596"/>
                </a:lnTo>
                <a:lnTo>
                  <a:pt x="173545" y="111912"/>
                </a:lnTo>
                <a:close/>
              </a:path>
              <a:path w="1023620" h="363855">
                <a:moveTo>
                  <a:pt x="370395" y="103187"/>
                </a:moveTo>
                <a:lnTo>
                  <a:pt x="367715" y="62268"/>
                </a:lnTo>
                <a:lnTo>
                  <a:pt x="353288" y="22567"/>
                </a:lnTo>
                <a:lnTo>
                  <a:pt x="318363" y="4025"/>
                </a:lnTo>
                <a:lnTo>
                  <a:pt x="305511" y="3238"/>
                </a:lnTo>
                <a:lnTo>
                  <a:pt x="300647" y="3238"/>
                </a:lnTo>
                <a:lnTo>
                  <a:pt x="300647" y="103187"/>
                </a:lnTo>
                <a:lnTo>
                  <a:pt x="299745" y="117055"/>
                </a:lnTo>
                <a:lnTo>
                  <a:pt x="299720" y="117297"/>
                </a:lnTo>
                <a:lnTo>
                  <a:pt x="296951" y="127368"/>
                </a:lnTo>
                <a:lnTo>
                  <a:pt x="292328" y="133413"/>
                </a:lnTo>
                <a:lnTo>
                  <a:pt x="285851" y="135420"/>
                </a:lnTo>
                <a:lnTo>
                  <a:pt x="268617" y="135420"/>
                </a:lnTo>
                <a:lnTo>
                  <a:pt x="268617" y="69329"/>
                </a:lnTo>
                <a:lnTo>
                  <a:pt x="291185" y="69329"/>
                </a:lnTo>
                <a:lnTo>
                  <a:pt x="300647" y="103187"/>
                </a:lnTo>
                <a:lnTo>
                  <a:pt x="300647" y="3238"/>
                </a:lnTo>
                <a:lnTo>
                  <a:pt x="196037" y="3238"/>
                </a:lnTo>
                <a:lnTo>
                  <a:pt x="196037" y="360057"/>
                </a:lnTo>
                <a:lnTo>
                  <a:pt x="268224" y="360057"/>
                </a:lnTo>
                <a:lnTo>
                  <a:pt x="268224" y="197256"/>
                </a:lnTo>
                <a:lnTo>
                  <a:pt x="277672" y="197256"/>
                </a:lnTo>
                <a:lnTo>
                  <a:pt x="284530" y="198513"/>
                </a:lnTo>
                <a:lnTo>
                  <a:pt x="293052" y="203504"/>
                </a:lnTo>
                <a:lnTo>
                  <a:pt x="295186" y="209969"/>
                </a:lnTo>
                <a:lnTo>
                  <a:pt x="295186" y="360057"/>
                </a:lnTo>
                <a:lnTo>
                  <a:pt x="365531" y="360057"/>
                </a:lnTo>
                <a:lnTo>
                  <a:pt x="365531" y="225031"/>
                </a:lnTo>
                <a:lnTo>
                  <a:pt x="365112" y="214985"/>
                </a:lnTo>
                <a:lnTo>
                  <a:pt x="363829" y="205905"/>
                </a:lnTo>
                <a:lnTo>
                  <a:pt x="361708" y="197802"/>
                </a:lnTo>
                <a:lnTo>
                  <a:pt x="361480" y="197256"/>
                </a:lnTo>
                <a:lnTo>
                  <a:pt x="358736" y="190665"/>
                </a:lnTo>
                <a:lnTo>
                  <a:pt x="354711" y="184645"/>
                </a:lnTo>
                <a:lnTo>
                  <a:pt x="349427" y="179844"/>
                </a:lnTo>
                <a:lnTo>
                  <a:pt x="342900" y="176288"/>
                </a:lnTo>
                <a:lnTo>
                  <a:pt x="335114" y="173939"/>
                </a:lnTo>
                <a:lnTo>
                  <a:pt x="344538" y="169926"/>
                </a:lnTo>
                <a:lnTo>
                  <a:pt x="367284" y="135420"/>
                </a:lnTo>
                <a:lnTo>
                  <a:pt x="369900" y="117297"/>
                </a:lnTo>
                <a:lnTo>
                  <a:pt x="369938" y="117055"/>
                </a:lnTo>
                <a:lnTo>
                  <a:pt x="370395" y="103187"/>
                </a:lnTo>
                <a:close/>
              </a:path>
              <a:path w="1023620" h="363855">
                <a:moveTo>
                  <a:pt x="459613" y="3238"/>
                </a:moveTo>
                <a:lnTo>
                  <a:pt x="390690" y="3238"/>
                </a:lnTo>
                <a:lnTo>
                  <a:pt x="390690" y="360057"/>
                </a:lnTo>
                <a:lnTo>
                  <a:pt x="459613" y="360057"/>
                </a:lnTo>
                <a:lnTo>
                  <a:pt x="459613" y="3238"/>
                </a:lnTo>
                <a:close/>
              </a:path>
              <a:path w="1023620" h="363855">
                <a:moveTo>
                  <a:pt x="661136" y="206387"/>
                </a:moveTo>
                <a:lnTo>
                  <a:pt x="589368" y="206387"/>
                </a:lnTo>
                <a:lnTo>
                  <a:pt x="589368" y="278638"/>
                </a:lnTo>
                <a:lnTo>
                  <a:pt x="588124" y="285127"/>
                </a:lnTo>
                <a:lnTo>
                  <a:pt x="583107" y="295122"/>
                </a:lnTo>
                <a:lnTo>
                  <a:pt x="578815" y="297624"/>
                </a:lnTo>
                <a:lnTo>
                  <a:pt x="567334" y="297624"/>
                </a:lnTo>
                <a:lnTo>
                  <a:pt x="563181" y="295592"/>
                </a:lnTo>
                <a:lnTo>
                  <a:pt x="557364" y="287489"/>
                </a:lnTo>
                <a:lnTo>
                  <a:pt x="555917" y="280517"/>
                </a:lnTo>
                <a:lnTo>
                  <a:pt x="555917" y="84074"/>
                </a:lnTo>
                <a:lnTo>
                  <a:pt x="557072" y="77685"/>
                </a:lnTo>
                <a:lnTo>
                  <a:pt x="561657" y="68084"/>
                </a:lnTo>
                <a:lnTo>
                  <a:pt x="566115" y="65684"/>
                </a:lnTo>
                <a:lnTo>
                  <a:pt x="578421" y="65684"/>
                </a:lnTo>
                <a:lnTo>
                  <a:pt x="582599" y="67551"/>
                </a:lnTo>
                <a:lnTo>
                  <a:pt x="588010" y="74980"/>
                </a:lnTo>
                <a:lnTo>
                  <a:pt x="589368" y="82181"/>
                </a:lnTo>
                <a:lnTo>
                  <a:pt x="589368" y="145567"/>
                </a:lnTo>
                <a:lnTo>
                  <a:pt x="660323" y="145567"/>
                </a:lnTo>
                <a:lnTo>
                  <a:pt x="660323" y="83934"/>
                </a:lnTo>
                <a:lnTo>
                  <a:pt x="648970" y="37198"/>
                </a:lnTo>
                <a:lnTo>
                  <a:pt x="617855" y="9321"/>
                </a:lnTo>
                <a:lnTo>
                  <a:pt x="572744" y="0"/>
                </a:lnTo>
                <a:lnTo>
                  <a:pt x="551129" y="1727"/>
                </a:lnTo>
                <a:lnTo>
                  <a:pt x="505739" y="27571"/>
                </a:lnTo>
                <a:lnTo>
                  <a:pt x="486435" y="82613"/>
                </a:lnTo>
                <a:lnTo>
                  <a:pt x="485152" y="107048"/>
                </a:lnTo>
                <a:lnTo>
                  <a:pt x="485152" y="271678"/>
                </a:lnTo>
                <a:lnTo>
                  <a:pt x="491058" y="310248"/>
                </a:lnTo>
                <a:lnTo>
                  <a:pt x="521525" y="349745"/>
                </a:lnTo>
                <a:lnTo>
                  <a:pt x="571119" y="363308"/>
                </a:lnTo>
                <a:lnTo>
                  <a:pt x="591223" y="361988"/>
                </a:lnTo>
                <a:lnTo>
                  <a:pt x="637425" y="342125"/>
                </a:lnTo>
                <a:lnTo>
                  <a:pt x="659650" y="295795"/>
                </a:lnTo>
                <a:lnTo>
                  <a:pt x="661136" y="273900"/>
                </a:lnTo>
                <a:lnTo>
                  <a:pt x="661136" y="206387"/>
                </a:lnTo>
                <a:close/>
              </a:path>
              <a:path w="1023620" h="363855">
                <a:moveTo>
                  <a:pt x="832243" y="290207"/>
                </a:moveTo>
                <a:lnTo>
                  <a:pt x="757440" y="290207"/>
                </a:lnTo>
                <a:lnTo>
                  <a:pt x="757440" y="208927"/>
                </a:lnTo>
                <a:lnTo>
                  <a:pt x="824750" y="208927"/>
                </a:lnTo>
                <a:lnTo>
                  <a:pt x="824750" y="141617"/>
                </a:lnTo>
                <a:lnTo>
                  <a:pt x="757440" y="141617"/>
                </a:lnTo>
                <a:lnTo>
                  <a:pt x="757440" y="71767"/>
                </a:lnTo>
                <a:lnTo>
                  <a:pt x="827582" y="71767"/>
                </a:lnTo>
                <a:lnTo>
                  <a:pt x="827582" y="3187"/>
                </a:lnTo>
                <a:lnTo>
                  <a:pt x="684860" y="3187"/>
                </a:lnTo>
                <a:lnTo>
                  <a:pt x="684860" y="71767"/>
                </a:lnTo>
                <a:lnTo>
                  <a:pt x="684860" y="141617"/>
                </a:lnTo>
                <a:lnTo>
                  <a:pt x="684860" y="208927"/>
                </a:lnTo>
                <a:lnTo>
                  <a:pt x="684860" y="290207"/>
                </a:lnTo>
                <a:lnTo>
                  <a:pt x="684860" y="360057"/>
                </a:lnTo>
                <a:lnTo>
                  <a:pt x="832243" y="360057"/>
                </a:lnTo>
                <a:lnTo>
                  <a:pt x="832243" y="290207"/>
                </a:lnTo>
                <a:close/>
              </a:path>
              <a:path w="1023620" h="363855">
                <a:moveTo>
                  <a:pt x="1023620" y="256057"/>
                </a:moveTo>
                <a:lnTo>
                  <a:pt x="1017346" y="213791"/>
                </a:lnTo>
                <a:lnTo>
                  <a:pt x="995413" y="176923"/>
                </a:lnTo>
                <a:lnTo>
                  <a:pt x="936853" y="119011"/>
                </a:lnTo>
                <a:lnTo>
                  <a:pt x="931367" y="113499"/>
                </a:lnTo>
                <a:lnTo>
                  <a:pt x="916774" y="87718"/>
                </a:lnTo>
                <a:lnTo>
                  <a:pt x="916774" y="77724"/>
                </a:lnTo>
                <a:lnTo>
                  <a:pt x="918095" y="73621"/>
                </a:lnTo>
                <a:lnTo>
                  <a:pt x="923366" y="67271"/>
                </a:lnTo>
                <a:lnTo>
                  <a:pt x="927531" y="65684"/>
                </a:lnTo>
                <a:lnTo>
                  <a:pt x="937933" y="65684"/>
                </a:lnTo>
                <a:lnTo>
                  <a:pt x="941679" y="67043"/>
                </a:lnTo>
                <a:lnTo>
                  <a:pt x="947216" y="72453"/>
                </a:lnTo>
                <a:lnTo>
                  <a:pt x="948613" y="76238"/>
                </a:lnTo>
                <a:lnTo>
                  <a:pt x="948613" y="105625"/>
                </a:lnTo>
                <a:lnTo>
                  <a:pt x="1021194" y="105625"/>
                </a:lnTo>
                <a:lnTo>
                  <a:pt x="1016050" y="59093"/>
                </a:lnTo>
                <a:lnTo>
                  <a:pt x="988542" y="14706"/>
                </a:lnTo>
                <a:lnTo>
                  <a:pt x="930973" y="0"/>
                </a:lnTo>
                <a:lnTo>
                  <a:pt x="912088" y="1498"/>
                </a:lnTo>
                <a:lnTo>
                  <a:pt x="869645" y="23926"/>
                </a:lnTo>
                <a:lnTo>
                  <a:pt x="849795" y="72009"/>
                </a:lnTo>
                <a:lnTo>
                  <a:pt x="848461" y="93459"/>
                </a:lnTo>
                <a:lnTo>
                  <a:pt x="850709" y="114642"/>
                </a:lnTo>
                <a:lnTo>
                  <a:pt x="857427" y="134620"/>
                </a:lnTo>
                <a:lnTo>
                  <a:pt x="868641" y="153377"/>
                </a:lnTo>
                <a:lnTo>
                  <a:pt x="884339" y="170916"/>
                </a:lnTo>
                <a:lnTo>
                  <a:pt x="916381" y="201320"/>
                </a:lnTo>
                <a:lnTo>
                  <a:pt x="929030" y="213855"/>
                </a:lnTo>
                <a:lnTo>
                  <a:pt x="949820" y="245821"/>
                </a:lnTo>
                <a:lnTo>
                  <a:pt x="953071" y="281940"/>
                </a:lnTo>
                <a:lnTo>
                  <a:pt x="951826" y="288163"/>
                </a:lnTo>
                <a:lnTo>
                  <a:pt x="946810" y="295732"/>
                </a:lnTo>
                <a:lnTo>
                  <a:pt x="942327" y="297624"/>
                </a:lnTo>
                <a:lnTo>
                  <a:pt x="929627" y="297624"/>
                </a:lnTo>
                <a:lnTo>
                  <a:pt x="925258" y="295287"/>
                </a:lnTo>
                <a:lnTo>
                  <a:pt x="920254" y="285965"/>
                </a:lnTo>
                <a:lnTo>
                  <a:pt x="919010" y="279514"/>
                </a:lnTo>
                <a:lnTo>
                  <a:pt x="919010" y="226669"/>
                </a:lnTo>
                <a:lnTo>
                  <a:pt x="848461" y="226669"/>
                </a:lnTo>
                <a:lnTo>
                  <a:pt x="848461" y="261531"/>
                </a:lnTo>
                <a:lnTo>
                  <a:pt x="849820" y="286296"/>
                </a:lnTo>
                <a:lnTo>
                  <a:pt x="860602" y="325005"/>
                </a:lnTo>
                <a:lnTo>
                  <a:pt x="898461" y="357225"/>
                </a:lnTo>
                <a:lnTo>
                  <a:pt x="940498" y="363308"/>
                </a:lnTo>
                <a:lnTo>
                  <a:pt x="961796" y="361530"/>
                </a:lnTo>
                <a:lnTo>
                  <a:pt x="1005078" y="334822"/>
                </a:lnTo>
                <a:lnTo>
                  <a:pt x="1022464" y="279831"/>
                </a:lnTo>
                <a:lnTo>
                  <a:pt x="1023620" y="256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99678" y="1323296"/>
            <a:ext cx="4973320" cy="43307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650" b="1">
                <a:latin typeface="Arial"/>
                <a:cs typeface="Arial"/>
              </a:rPr>
              <a:t>INTRODUCTION</a:t>
            </a:r>
            <a:r>
              <a:rPr dirty="0" sz="2650" spc="-40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TO</a:t>
            </a:r>
            <a:r>
              <a:rPr dirty="0" sz="2650" spc="-40" b="1">
                <a:latin typeface="Arial"/>
                <a:cs typeface="Arial"/>
              </a:rPr>
              <a:t> </a:t>
            </a:r>
            <a:r>
              <a:rPr dirty="0" sz="2650" spc="-10" b="1">
                <a:latin typeface="Arial"/>
                <a:cs typeface="Arial"/>
              </a:rPr>
              <a:t>MOJARTO</a:t>
            </a:r>
            <a:endParaRPr sz="2650">
              <a:latin typeface="Arial"/>
              <a:cs typeface="Arial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2750" y="1849131"/>
            <a:ext cx="88150" cy="88150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2750" y="2072293"/>
            <a:ext cx="88150" cy="88150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2750" y="2300818"/>
            <a:ext cx="88150" cy="88150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2381" y="3044367"/>
            <a:ext cx="70751" cy="70764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2381" y="3258450"/>
            <a:ext cx="70751" cy="70764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2381" y="3472540"/>
            <a:ext cx="70751" cy="70764"/>
          </a:xfrm>
          <a:prstGeom prst="rect">
            <a:avLst/>
          </a:prstGeom>
        </p:spPr>
      </p:pic>
      <p:sp>
        <p:nvSpPr>
          <p:cNvPr id="23" name="object 23" descr=""/>
          <p:cNvSpPr/>
          <p:nvPr/>
        </p:nvSpPr>
        <p:spPr>
          <a:xfrm>
            <a:off x="312378" y="4180117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389" y="2494"/>
                </a:lnTo>
                <a:lnTo>
                  <a:pt x="9297" y="9297"/>
                </a:lnTo>
                <a:lnTo>
                  <a:pt x="2494" y="19389"/>
                </a:lnTo>
                <a:lnTo>
                  <a:pt x="0" y="31750"/>
                </a:lnTo>
                <a:lnTo>
                  <a:pt x="2494" y="44104"/>
                </a:lnTo>
                <a:lnTo>
                  <a:pt x="9297" y="54197"/>
                </a:lnTo>
                <a:lnTo>
                  <a:pt x="19389" y="61003"/>
                </a:lnTo>
                <a:lnTo>
                  <a:pt x="31750" y="63500"/>
                </a:lnTo>
                <a:lnTo>
                  <a:pt x="44104" y="61003"/>
                </a:lnTo>
                <a:lnTo>
                  <a:pt x="54197" y="54197"/>
                </a:lnTo>
                <a:lnTo>
                  <a:pt x="61003" y="44104"/>
                </a:lnTo>
                <a:lnTo>
                  <a:pt x="63500" y="31750"/>
                </a:lnTo>
                <a:lnTo>
                  <a:pt x="61003" y="19389"/>
                </a:lnTo>
                <a:lnTo>
                  <a:pt x="54197" y="9297"/>
                </a:lnTo>
                <a:lnTo>
                  <a:pt x="44104" y="2494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312378" y="439420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389" y="2494"/>
                </a:lnTo>
                <a:lnTo>
                  <a:pt x="9297" y="9297"/>
                </a:lnTo>
                <a:lnTo>
                  <a:pt x="2494" y="19389"/>
                </a:lnTo>
                <a:lnTo>
                  <a:pt x="0" y="31750"/>
                </a:lnTo>
                <a:lnTo>
                  <a:pt x="2494" y="44110"/>
                </a:lnTo>
                <a:lnTo>
                  <a:pt x="9297" y="54202"/>
                </a:lnTo>
                <a:lnTo>
                  <a:pt x="19389" y="61005"/>
                </a:lnTo>
                <a:lnTo>
                  <a:pt x="31750" y="63500"/>
                </a:lnTo>
                <a:lnTo>
                  <a:pt x="44104" y="61005"/>
                </a:lnTo>
                <a:lnTo>
                  <a:pt x="54197" y="54202"/>
                </a:lnTo>
                <a:lnTo>
                  <a:pt x="61003" y="44110"/>
                </a:lnTo>
                <a:lnTo>
                  <a:pt x="63500" y="31750"/>
                </a:lnTo>
                <a:lnTo>
                  <a:pt x="61003" y="19389"/>
                </a:lnTo>
                <a:lnTo>
                  <a:pt x="54197" y="9297"/>
                </a:lnTo>
                <a:lnTo>
                  <a:pt x="44104" y="2494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312378" y="4608282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389" y="2496"/>
                </a:lnTo>
                <a:lnTo>
                  <a:pt x="9297" y="9302"/>
                </a:lnTo>
                <a:lnTo>
                  <a:pt x="2494" y="19395"/>
                </a:lnTo>
                <a:lnTo>
                  <a:pt x="0" y="31750"/>
                </a:lnTo>
                <a:lnTo>
                  <a:pt x="2494" y="44110"/>
                </a:lnTo>
                <a:lnTo>
                  <a:pt x="9297" y="54202"/>
                </a:lnTo>
                <a:lnTo>
                  <a:pt x="19389" y="61005"/>
                </a:lnTo>
                <a:lnTo>
                  <a:pt x="31750" y="63500"/>
                </a:lnTo>
                <a:lnTo>
                  <a:pt x="44104" y="61005"/>
                </a:lnTo>
                <a:lnTo>
                  <a:pt x="54197" y="54202"/>
                </a:lnTo>
                <a:lnTo>
                  <a:pt x="61003" y="44110"/>
                </a:lnTo>
                <a:lnTo>
                  <a:pt x="63500" y="31750"/>
                </a:lnTo>
                <a:lnTo>
                  <a:pt x="61003" y="19395"/>
                </a:lnTo>
                <a:lnTo>
                  <a:pt x="54197" y="9302"/>
                </a:lnTo>
                <a:lnTo>
                  <a:pt x="44104" y="2496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312378" y="5355772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389" y="2494"/>
                </a:lnTo>
                <a:lnTo>
                  <a:pt x="9297" y="9297"/>
                </a:lnTo>
                <a:lnTo>
                  <a:pt x="2494" y="19389"/>
                </a:lnTo>
                <a:lnTo>
                  <a:pt x="0" y="31750"/>
                </a:lnTo>
                <a:lnTo>
                  <a:pt x="2494" y="44110"/>
                </a:lnTo>
                <a:lnTo>
                  <a:pt x="9297" y="54202"/>
                </a:lnTo>
                <a:lnTo>
                  <a:pt x="19389" y="61005"/>
                </a:lnTo>
                <a:lnTo>
                  <a:pt x="31750" y="63500"/>
                </a:lnTo>
                <a:lnTo>
                  <a:pt x="44104" y="61005"/>
                </a:lnTo>
                <a:lnTo>
                  <a:pt x="54197" y="54202"/>
                </a:lnTo>
                <a:lnTo>
                  <a:pt x="61003" y="44110"/>
                </a:lnTo>
                <a:lnTo>
                  <a:pt x="63500" y="31750"/>
                </a:lnTo>
                <a:lnTo>
                  <a:pt x="61003" y="19389"/>
                </a:lnTo>
                <a:lnTo>
                  <a:pt x="54197" y="9297"/>
                </a:lnTo>
                <a:lnTo>
                  <a:pt x="44104" y="2494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312378" y="5569855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389" y="2496"/>
                </a:lnTo>
                <a:lnTo>
                  <a:pt x="9297" y="9302"/>
                </a:lnTo>
                <a:lnTo>
                  <a:pt x="2494" y="19395"/>
                </a:lnTo>
                <a:lnTo>
                  <a:pt x="0" y="31750"/>
                </a:lnTo>
                <a:lnTo>
                  <a:pt x="2494" y="44110"/>
                </a:lnTo>
                <a:lnTo>
                  <a:pt x="9297" y="54202"/>
                </a:lnTo>
                <a:lnTo>
                  <a:pt x="19389" y="61005"/>
                </a:lnTo>
                <a:lnTo>
                  <a:pt x="31750" y="63500"/>
                </a:lnTo>
                <a:lnTo>
                  <a:pt x="44104" y="61005"/>
                </a:lnTo>
                <a:lnTo>
                  <a:pt x="54197" y="54202"/>
                </a:lnTo>
                <a:lnTo>
                  <a:pt x="61003" y="44110"/>
                </a:lnTo>
                <a:lnTo>
                  <a:pt x="63500" y="31750"/>
                </a:lnTo>
                <a:lnTo>
                  <a:pt x="61003" y="19395"/>
                </a:lnTo>
                <a:lnTo>
                  <a:pt x="54197" y="9302"/>
                </a:lnTo>
                <a:lnTo>
                  <a:pt x="44104" y="2496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312378" y="5783944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389" y="2494"/>
                </a:lnTo>
                <a:lnTo>
                  <a:pt x="9297" y="9297"/>
                </a:lnTo>
                <a:lnTo>
                  <a:pt x="2494" y="19389"/>
                </a:lnTo>
                <a:lnTo>
                  <a:pt x="0" y="31750"/>
                </a:lnTo>
                <a:lnTo>
                  <a:pt x="2494" y="44104"/>
                </a:lnTo>
                <a:lnTo>
                  <a:pt x="9297" y="54197"/>
                </a:lnTo>
                <a:lnTo>
                  <a:pt x="19389" y="61003"/>
                </a:lnTo>
                <a:lnTo>
                  <a:pt x="31750" y="63500"/>
                </a:lnTo>
                <a:lnTo>
                  <a:pt x="44104" y="61003"/>
                </a:lnTo>
                <a:lnTo>
                  <a:pt x="54197" y="54197"/>
                </a:lnTo>
                <a:lnTo>
                  <a:pt x="61003" y="44104"/>
                </a:lnTo>
                <a:lnTo>
                  <a:pt x="63500" y="31750"/>
                </a:lnTo>
                <a:lnTo>
                  <a:pt x="61003" y="19389"/>
                </a:lnTo>
                <a:lnTo>
                  <a:pt x="54197" y="9297"/>
                </a:lnTo>
                <a:lnTo>
                  <a:pt x="44104" y="2494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7480">
              <a:lnSpc>
                <a:spcPct val="100000"/>
              </a:lnSpc>
              <a:spcBef>
                <a:spcPts val="100"/>
              </a:spcBef>
            </a:pPr>
            <a:r>
              <a:rPr dirty="0"/>
              <a:t>Leading</a:t>
            </a:r>
            <a:r>
              <a:rPr dirty="0" spc="-20"/>
              <a:t> </a:t>
            </a:r>
            <a:r>
              <a:rPr dirty="0"/>
              <a:t>online</a:t>
            </a:r>
            <a:r>
              <a:rPr dirty="0" spc="-20"/>
              <a:t> </a:t>
            </a:r>
            <a:r>
              <a:rPr dirty="0"/>
              <a:t>marketplace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20"/>
              <a:t> </a:t>
            </a:r>
            <a:r>
              <a:rPr dirty="0"/>
              <a:t>art</a:t>
            </a:r>
            <a:r>
              <a:rPr dirty="0" spc="-20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 spc="-10"/>
              <a:t>India</a:t>
            </a:r>
          </a:p>
          <a:p>
            <a:pPr marL="157480" marR="1446530">
              <a:lnSpc>
                <a:spcPct val="100000"/>
              </a:lnSpc>
            </a:pPr>
            <a:r>
              <a:rPr dirty="0"/>
              <a:t>Showcasing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20"/>
              <a:t> </a:t>
            </a:r>
            <a:r>
              <a:rPr dirty="0"/>
              <a:t>diverse</a:t>
            </a:r>
            <a:r>
              <a:rPr dirty="0" spc="-15"/>
              <a:t> </a:t>
            </a:r>
            <a:r>
              <a:rPr dirty="0"/>
              <a:t>collection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paintings,</a:t>
            </a:r>
            <a:r>
              <a:rPr dirty="0" spc="-20"/>
              <a:t> </a:t>
            </a:r>
            <a:r>
              <a:rPr dirty="0"/>
              <a:t>prints,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/>
              <a:t>digital</a:t>
            </a:r>
            <a:r>
              <a:rPr dirty="0" spc="-15"/>
              <a:t> </a:t>
            </a:r>
            <a:r>
              <a:rPr dirty="0" spc="-25"/>
              <a:t>art </a:t>
            </a:r>
            <a:r>
              <a:rPr dirty="0"/>
              <a:t>Trusted</a:t>
            </a:r>
            <a:r>
              <a:rPr dirty="0" spc="-15"/>
              <a:t> </a:t>
            </a:r>
            <a:r>
              <a:rPr dirty="0"/>
              <a:t>by</a:t>
            </a:r>
            <a:r>
              <a:rPr dirty="0" spc="-15"/>
              <a:t> </a:t>
            </a:r>
            <a:r>
              <a:rPr dirty="0"/>
              <a:t>thousands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art</a:t>
            </a:r>
            <a:r>
              <a:rPr dirty="0" spc="-10"/>
              <a:t> </a:t>
            </a:r>
            <a:r>
              <a:rPr dirty="0"/>
              <a:t>lovers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10"/>
              <a:t> collectors</a:t>
            </a: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2650" b="1">
                <a:latin typeface="Arial"/>
                <a:cs typeface="Arial"/>
              </a:rPr>
              <a:t>WHY</a:t>
            </a:r>
            <a:r>
              <a:rPr dirty="0" sz="2650" spc="-10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BUY</a:t>
            </a:r>
            <a:r>
              <a:rPr dirty="0" sz="2650" spc="-105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ART</a:t>
            </a:r>
            <a:r>
              <a:rPr dirty="0" sz="2650" spc="45" b="1">
                <a:latin typeface="Arial"/>
                <a:cs typeface="Arial"/>
              </a:rPr>
              <a:t> </a:t>
            </a:r>
            <a:r>
              <a:rPr dirty="0" sz="2650" spc="-10" b="1">
                <a:latin typeface="Arial"/>
                <a:cs typeface="Arial"/>
              </a:rPr>
              <a:t>ONLINE?</a:t>
            </a:r>
            <a:endParaRPr sz="2650">
              <a:latin typeface="Arial"/>
              <a:cs typeface="Arial"/>
            </a:endParaRPr>
          </a:p>
          <a:p>
            <a:pPr marL="130175">
              <a:lnSpc>
                <a:spcPct val="100000"/>
              </a:lnSpc>
              <a:spcBef>
                <a:spcPts val="265"/>
              </a:spcBef>
            </a:pPr>
            <a:r>
              <a:rPr dirty="0" b="1">
                <a:latin typeface="Arial"/>
                <a:cs typeface="Arial"/>
              </a:rPr>
              <a:t>Convenience: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/>
              <a:t>Browse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purchase</a:t>
            </a:r>
            <a:r>
              <a:rPr dirty="0" spc="-15"/>
              <a:t> </a:t>
            </a:r>
            <a:r>
              <a:rPr dirty="0"/>
              <a:t>from</a:t>
            </a:r>
            <a:r>
              <a:rPr dirty="0" spc="-10"/>
              <a:t> anywhere</a:t>
            </a:r>
          </a:p>
          <a:p>
            <a:pPr marL="130175">
              <a:lnSpc>
                <a:spcPct val="100000"/>
              </a:lnSpc>
            </a:pPr>
            <a:r>
              <a:rPr dirty="0" spc="-10" b="1">
                <a:latin typeface="Arial"/>
                <a:cs typeface="Arial"/>
              </a:rPr>
              <a:t>Variety:</a:t>
            </a:r>
            <a:r>
              <a:rPr dirty="0" spc="-40" b="1">
                <a:latin typeface="Arial"/>
                <a:cs typeface="Arial"/>
              </a:rPr>
              <a:t> </a:t>
            </a:r>
            <a:r>
              <a:rPr dirty="0"/>
              <a:t>Thousands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10"/>
              <a:t> </a:t>
            </a:r>
            <a:r>
              <a:rPr dirty="0"/>
              <a:t>artworks</a:t>
            </a:r>
            <a:r>
              <a:rPr dirty="0" spc="-15"/>
              <a:t> </a:t>
            </a:r>
            <a:r>
              <a:rPr dirty="0"/>
              <a:t>from</a:t>
            </a:r>
            <a:r>
              <a:rPr dirty="0" spc="-10"/>
              <a:t> </a:t>
            </a:r>
            <a:r>
              <a:rPr dirty="0"/>
              <a:t>emerging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established</a:t>
            </a:r>
            <a:r>
              <a:rPr dirty="0" spc="-10"/>
              <a:t> artists</a:t>
            </a:r>
          </a:p>
          <a:p>
            <a:pPr marL="130175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Affordability:</a:t>
            </a:r>
            <a:r>
              <a:rPr dirty="0" spc="-20" b="1">
                <a:latin typeface="Arial"/>
                <a:cs typeface="Arial"/>
              </a:rPr>
              <a:t> </a:t>
            </a:r>
            <a:r>
              <a:rPr dirty="0"/>
              <a:t>Competitive</a:t>
            </a:r>
            <a:r>
              <a:rPr dirty="0" spc="-20"/>
              <a:t> </a:t>
            </a:r>
            <a:r>
              <a:rPr dirty="0"/>
              <a:t>pricing</a:t>
            </a:r>
            <a:r>
              <a:rPr dirty="0" spc="-20"/>
              <a:t> </a:t>
            </a:r>
            <a:r>
              <a:rPr dirty="0"/>
              <a:t>with</a:t>
            </a:r>
            <a:r>
              <a:rPr dirty="0" spc="-20"/>
              <a:t> </a:t>
            </a:r>
            <a:r>
              <a:rPr dirty="0"/>
              <a:t>no</a:t>
            </a:r>
            <a:r>
              <a:rPr dirty="0" spc="-20"/>
              <a:t> </a:t>
            </a:r>
            <a:r>
              <a:rPr dirty="0" spc="-10"/>
              <a:t>middlemen</a:t>
            </a:r>
          </a:p>
          <a:p>
            <a:pPr marL="93980">
              <a:lnSpc>
                <a:spcPct val="100000"/>
              </a:lnSpc>
              <a:spcBef>
                <a:spcPts val="470"/>
              </a:spcBef>
            </a:pPr>
            <a:r>
              <a:rPr dirty="0" sz="2650" b="1">
                <a:latin typeface="Arial"/>
                <a:cs typeface="Arial"/>
              </a:rPr>
              <a:t>AFFORDABLE</a:t>
            </a:r>
            <a:r>
              <a:rPr dirty="0" sz="2650" spc="-50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ART</a:t>
            </a:r>
            <a:r>
              <a:rPr dirty="0" sz="2650" spc="60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FOR</a:t>
            </a:r>
            <a:r>
              <a:rPr dirty="0" sz="2650" spc="55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EVERY</a:t>
            </a:r>
            <a:r>
              <a:rPr dirty="0" sz="2650" spc="5" b="1">
                <a:latin typeface="Arial"/>
                <a:cs typeface="Arial"/>
              </a:rPr>
              <a:t> </a:t>
            </a:r>
            <a:r>
              <a:rPr dirty="0" sz="2650" spc="-10" b="1">
                <a:latin typeface="Arial"/>
                <a:cs typeface="Arial"/>
              </a:rPr>
              <a:t>BUDGET</a:t>
            </a:r>
            <a:endParaRPr sz="2650">
              <a:latin typeface="Arial"/>
              <a:cs typeface="Arial"/>
            </a:endParaRPr>
          </a:p>
          <a:p>
            <a:pPr marL="121285">
              <a:lnSpc>
                <a:spcPct val="100000"/>
              </a:lnSpc>
              <a:spcBef>
                <a:spcPts val="270"/>
              </a:spcBef>
            </a:pPr>
            <a:r>
              <a:rPr dirty="0" b="1">
                <a:latin typeface="Arial"/>
                <a:cs typeface="Arial"/>
              </a:rPr>
              <a:t>Art</a:t>
            </a:r>
            <a:r>
              <a:rPr dirty="0" spc="-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under</a:t>
            </a:r>
            <a:r>
              <a:rPr dirty="0" spc="-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₹5,000:</a:t>
            </a:r>
            <a:r>
              <a:rPr dirty="0" spc="-5" b="1">
                <a:latin typeface="Arial"/>
                <a:cs typeface="Arial"/>
              </a:rPr>
              <a:t> </a:t>
            </a:r>
            <a:r>
              <a:rPr dirty="0"/>
              <a:t>Perfect</a:t>
            </a:r>
            <a:r>
              <a:rPr dirty="0" spc="-5"/>
              <a:t> </a:t>
            </a:r>
            <a:r>
              <a:rPr dirty="0"/>
              <a:t>for</a:t>
            </a:r>
            <a:r>
              <a:rPr dirty="0" spc="-5"/>
              <a:t> </a:t>
            </a:r>
            <a:r>
              <a:rPr dirty="0" spc="-10"/>
              <a:t>first-</a:t>
            </a:r>
            <a:r>
              <a:rPr dirty="0"/>
              <a:t>time</a:t>
            </a:r>
            <a:r>
              <a:rPr dirty="0" spc="-5"/>
              <a:t> </a:t>
            </a:r>
            <a:r>
              <a:rPr dirty="0" spc="-10"/>
              <a:t>buyers</a:t>
            </a:r>
          </a:p>
          <a:p>
            <a:pPr marL="121285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Exclusive</a:t>
            </a:r>
            <a:r>
              <a:rPr dirty="0" spc="-2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Prints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&amp;</a:t>
            </a:r>
            <a:r>
              <a:rPr dirty="0" spc="-2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Photography: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/>
              <a:t>High-</a:t>
            </a:r>
            <a:r>
              <a:rPr dirty="0" spc="-10"/>
              <a:t>quality,</a:t>
            </a:r>
            <a:r>
              <a:rPr dirty="0" spc="-15"/>
              <a:t> </a:t>
            </a:r>
            <a:r>
              <a:rPr dirty="0"/>
              <a:t>budget-friendly</a:t>
            </a:r>
            <a:r>
              <a:rPr dirty="0" spc="-20"/>
              <a:t> </a:t>
            </a:r>
            <a:r>
              <a:rPr dirty="0" spc="-10"/>
              <a:t>options</a:t>
            </a:r>
          </a:p>
          <a:p>
            <a:pPr marL="121285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Special</a:t>
            </a:r>
            <a:r>
              <a:rPr dirty="0" spc="-2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Discounts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&amp;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Offers: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/>
              <a:t>Making</a:t>
            </a:r>
            <a:r>
              <a:rPr dirty="0" spc="-15"/>
              <a:t> </a:t>
            </a:r>
            <a:r>
              <a:rPr dirty="0"/>
              <a:t>art</a:t>
            </a:r>
            <a:r>
              <a:rPr dirty="0" spc="-15"/>
              <a:t> </a:t>
            </a:r>
            <a:r>
              <a:rPr dirty="0"/>
              <a:t>accessible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 spc="-10"/>
              <a:t>everyone</a:t>
            </a:r>
          </a:p>
          <a:p>
            <a:pPr marL="106680">
              <a:lnSpc>
                <a:spcPct val="100000"/>
              </a:lnSpc>
              <a:spcBef>
                <a:spcPts val="509"/>
              </a:spcBef>
            </a:pPr>
            <a:r>
              <a:rPr dirty="0" sz="2650" b="1">
                <a:latin typeface="Arial"/>
                <a:cs typeface="Arial"/>
              </a:rPr>
              <a:t>EXPLORE</a:t>
            </a:r>
            <a:r>
              <a:rPr dirty="0" sz="2650" spc="65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OUR</a:t>
            </a:r>
            <a:r>
              <a:rPr dirty="0" sz="2650" spc="-45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ART</a:t>
            </a:r>
            <a:r>
              <a:rPr dirty="0" sz="2650" spc="65" b="1">
                <a:latin typeface="Arial"/>
                <a:cs typeface="Arial"/>
              </a:rPr>
              <a:t> </a:t>
            </a:r>
            <a:r>
              <a:rPr dirty="0" sz="2650" spc="-10" b="1">
                <a:latin typeface="Arial"/>
                <a:cs typeface="Arial"/>
              </a:rPr>
              <a:t>CATEGORIES</a:t>
            </a:r>
            <a:endParaRPr sz="2650">
              <a:latin typeface="Arial"/>
              <a:cs typeface="Arial"/>
            </a:endParaRPr>
          </a:p>
          <a:p>
            <a:pPr marL="108585" marR="2042795">
              <a:lnSpc>
                <a:spcPct val="100000"/>
              </a:lnSpc>
              <a:spcBef>
                <a:spcPts val="440"/>
              </a:spcBef>
            </a:pPr>
            <a:r>
              <a:rPr dirty="0" b="1">
                <a:latin typeface="Arial"/>
                <a:cs typeface="Arial"/>
              </a:rPr>
              <a:t>Paintings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–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/>
              <a:t>Abstract,</a:t>
            </a:r>
            <a:r>
              <a:rPr dirty="0" spc="-15"/>
              <a:t> </a:t>
            </a:r>
            <a:r>
              <a:rPr dirty="0" spc="-10"/>
              <a:t>Contemporary,</a:t>
            </a:r>
            <a:r>
              <a:rPr dirty="0" spc="-35"/>
              <a:t> </a:t>
            </a:r>
            <a:r>
              <a:rPr dirty="0"/>
              <a:t>Traditional,</a:t>
            </a:r>
            <a:r>
              <a:rPr dirty="0" spc="-15"/>
              <a:t> </a:t>
            </a:r>
            <a:r>
              <a:rPr dirty="0"/>
              <a:t>&amp;</a:t>
            </a:r>
            <a:r>
              <a:rPr dirty="0" spc="-10"/>
              <a:t> </a:t>
            </a:r>
            <a:r>
              <a:rPr dirty="0" spc="-20"/>
              <a:t>More </a:t>
            </a:r>
            <a:r>
              <a:rPr dirty="0" b="1">
                <a:latin typeface="Arial"/>
                <a:cs typeface="Arial"/>
              </a:rPr>
              <a:t>Prints</a:t>
            </a:r>
            <a:r>
              <a:rPr dirty="0" spc="-2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&amp;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Photography</a:t>
            </a:r>
            <a:r>
              <a:rPr dirty="0" spc="-2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–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/>
              <a:t>Unique,</a:t>
            </a:r>
            <a:r>
              <a:rPr dirty="0" spc="-20"/>
              <a:t> </a:t>
            </a:r>
            <a:r>
              <a:rPr dirty="0"/>
              <a:t>high-</a:t>
            </a:r>
            <a:r>
              <a:rPr dirty="0" spc="-10"/>
              <a:t>quality,</a:t>
            </a:r>
            <a:r>
              <a:rPr dirty="0" spc="-15"/>
              <a:t> </a:t>
            </a:r>
            <a:r>
              <a:rPr dirty="0"/>
              <a:t>&amp;</a:t>
            </a:r>
            <a:r>
              <a:rPr dirty="0" spc="-15"/>
              <a:t> </a:t>
            </a:r>
            <a:r>
              <a:rPr dirty="0" spc="-10"/>
              <a:t>collectible </a:t>
            </a:r>
            <a:r>
              <a:rPr dirty="0" b="1">
                <a:latin typeface="Arial"/>
                <a:cs typeface="Arial"/>
              </a:rPr>
              <a:t>Digital</a:t>
            </a:r>
            <a:r>
              <a:rPr dirty="0" spc="-7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Art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–</a:t>
            </a:r>
            <a:r>
              <a:rPr dirty="0" spc="-20" b="1">
                <a:latin typeface="Arial"/>
                <a:cs typeface="Arial"/>
              </a:rPr>
              <a:t> </a:t>
            </a:r>
            <a:r>
              <a:rPr dirty="0"/>
              <a:t>Modern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trending</a:t>
            </a:r>
            <a:r>
              <a:rPr dirty="0" spc="-20"/>
              <a:t> </a:t>
            </a:r>
            <a:r>
              <a:rPr dirty="0" spc="-10"/>
              <a:t>styles</a:t>
            </a:r>
          </a:p>
          <a:p>
            <a:pPr marL="12700">
              <a:lnSpc>
                <a:spcPts val="3125"/>
              </a:lnSpc>
              <a:spcBef>
                <a:spcPts val="670"/>
              </a:spcBef>
            </a:pPr>
            <a:r>
              <a:rPr dirty="0" sz="2650" b="1">
                <a:latin typeface="Arial"/>
                <a:cs typeface="Arial"/>
              </a:rPr>
              <a:t>WHY</a:t>
            </a:r>
            <a:r>
              <a:rPr dirty="0" sz="2650" spc="-45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CHOOSE</a:t>
            </a:r>
            <a:r>
              <a:rPr dirty="0" sz="2650" spc="5" b="1">
                <a:latin typeface="Arial"/>
                <a:cs typeface="Arial"/>
              </a:rPr>
              <a:t> </a:t>
            </a:r>
            <a:r>
              <a:rPr dirty="0" sz="2650" spc="-10" b="1">
                <a:latin typeface="Arial"/>
                <a:cs typeface="Arial"/>
              </a:rPr>
              <a:t>MOJARTO?</a:t>
            </a:r>
            <a:endParaRPr sz="2650">
              <a:latin typeface="Arial"/>
              <a:cs typeface="Arial"/>
            </a:endParaRPr>
          </a:p>
          <a:p>
            <a:pPr marL="121285" marR="2075814">
              <a:lnSpc>
                <a:spcPts val="1680"/>
              </a:lnSpc>
              <a:spcBef>
                <a:spcPts val="5"/>
              </a:spcBef>
            </a:pPr>
            <a:r>
              <a:rPr dirty="0" b="1">
                <a:latin typeface="Arial"/>
                <a:cs typeface="Arial"/>
              </a:rPr>
              <a:t>Verified</a:t>
            </a:r>
            <a:r>
              <a:rPr dirty="0" spc="-4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artists</a:t>
            </a:r>
            <a:r>
              <a:rPr dirty="0" spc="-4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&amp;</a:t>
            </a:r>
            <a:r>
              <a:rPr dirty="0" spc="-4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authentic</a:t>
            </a:r>
            <a:r>
              <a:rPr dirty="0" spc="-4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artworks </a:t>
            </a:r>
            <a:r>
              <a:rPr dirty="0" b="1">
                <a:latin typeface="Arial"/>
                <a:cs typeface="Arial"/>
              </a:rPr>
              <a:t>Heavy_check_mark:</a:t>
            </a:r>
            <a:r>
              <a:rPr dirty="0" spc="-20" b="1">
                <a:latin typeface="Arial"/>
                <a:cs typeface="Arial"/>
              </a:rPr>
              <a:t> </a:t>
            </a:r>
            <a:r>
              <a:rPr dirty="0"/>
              <a:t>Secure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5"/>
              <a:t> </a:t>
            </a:r>
            <a:r>
              <a:rPr dirty="0" spc="-10"/>
              <a:t>transactions </a:t>
            </a:r>
            <a:r>
              <a:rPr dirty="0" b="1">
                <a:latin typeface="Arial"/>
                <a:cs typeface="Arial"/>
              </a:rPr>
              <a:t>Heavy_check_mark: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/>
              <a:t>Custom</a:t>
            </a:r>
            <a:r>
              <a:rPr dirty="0" spc="-15"/>
              <a:t> </a:t>
            </a:r>
            <a:r>
              <a:rPr dirty="0"/>
              <a:t>framing</a:t>
            </a:r>
            <a:r>
              <a:rPr dirty="0" spc="-15"/>
              <a:t> </a:t>
            </a:r>
            <a:r>
              <a:rPr dirty="0"/>
              <a:t>&amp;</a:t>
            </a:r>
            <a:r>
              <a:rPr dirty="0" spc="-15"/>
              <a:t> </a:t>
            </a:r>
            <a:r>
              <a:rPr dirty="0"/>
              <a:t>doorstep</a:t>
            </a:r>
            <a:r>
              <a:rPr dirty="0" spc="-15"/>
              <a:t> </a:t>
            </a:r>
            <a:r>
              <a:rPr dirty="0" spc="-10"/>
              <a:t>delivery </a:t>
            </a:r>
            <a:r>
              <a:rPr dirty="0" b="1">
                <a:latin typeface="Arial"/>
                <a:cs typeface="Arial"/>
              </a:rPr>
              <a:t>Heavy_check_mark:</a:t>
            </a:r>
            <a:r>
              <a:rPr dirty="0" spc="-5" b="1">
                <a:latin typeface="Arial"/>
                <a:cs typeface="Arial"/>
              </a:rPr>
              <a:t> </a:t>
            </a:r>
            <a:r>
              <a:rPr dirty="0"/>
              <a:t>100%</a:t>
            </a:r>
            <a:r>
              <a:rPr dirty="0" spc="-5"/>
              <a:t> </a:t>
            </a:r>
            <a:r>
              <a:rPr dirty="0"/>
              <a:t>customer</a:t>
            </a:r>
            <a:r>
              <a:rPr dirty="0" spc="-5"/>
              <a:t> </a:t>
            </a:r>
            <a:r>
              <a:rPr dirty="0" spc="-10"/>
              <a:t>satisfaction</a:t>
            </a:r>
          </a:p>
        </p:txBody>
      </p:sp>
      <p:sp>
        <p:nvSpPr>
          <p:cNvPr id="30" name="object 30" descr=""/>
          <p:cNvSpPr/>
          <p:nvPr/>
        </p:nvSpPr>
        <p:spPr>
          <a:xfrm>
            <a:off x="312378" y="6458855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389" y="2496"/>
                </a:lnTo>
                <a:lnTo>
                  <a:pt x="9297" y="9302"/>
                </a:lnTo>
                <a:lnTo>
                  <a:pt x="2494" y="19395"/>
                </a:lnTo>
                <a:lnTo>
                  <a:pt x="0" y="31749"/>
                </a:lnTo>
                <a:lnTo>
                  <a:pt x="2494" y="44110"/>
                </a:lnTo>
                <a:lnTo>
                  <a:pt x="9297" y="54202"/>
                </a:lnTo>
                <a:lnTo>
                  <a:pt x="19389" y="61005"/>
                </a:lnTo>
                <a:lnTo>
                  <a:pt x="31750" y="63499"/>
                </a:lnTo>
                <a:lnTo>
                  <a:pt x="44104" y="61005"/>
                </a:lnTo>
                <a:lnTo>
                  <a:pt x="54197" y="54202"/>
                </a:lnTo>
                <a:lnTo>
                  <a:pt x="61003" y="44110"/>
                </a:lnTo>
                <a:lnTo>
                  <a:pt x="63500" y="31749"/>
                </a:lnTo>
                <a:lnTo>
                  <a:pt x="61003" y="19395"/>
                </a:lnTo>
                <a:lnTo>
                  <a:pt x="54197" y="9302"/>
                </a:lnTo>
                <a:lnTo>
                  <a:pt x="44104" y="2496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312378" y="6672944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389" y="2494"/>
                </a:lnTo>
                <a:lnTo>
                  <a:pt x="9297" y="9297"/>
                </a:lnTo>
                <a:lnTo>
                  <a:pt x="2494" y="19389"/>
                </a:lnTo>
                <a:lnTo>
                  <a:pt x="0" y="31749"/>
                </a:lnTo>
                <a:lnTo>
                  <a:pt x="2494" y="44104"/>
                </a:lnTo>
                <a:lnTo>
                  <a:pt x="9297" y="54197"/>
                </a:lnTo>
                <a:lnTo>
                  <a:pt x="19389" y="61003"/>
                </a:lnTo>
                <a:lnTo>
                  <a:pt x="31750" y="63499"/>
                </a:lnTo>
                <a:lnTo>
                  <a:pt x="44104" y="61003"/>
                </a:lnTo>
                <a:lnTo>
                  <a:pt x="54197" y="54197"/>
                </a:lnTo>
                <a:lnTo>
                  <a:pt x="61003" y="44104"/>
                </a:lnTo>
                <a:lnTo>
                  <a:pt x="63500" y="31749"/>
                </a:lnTo>
                <a:lnTo>
                  <a:pt x="61003" y="19389"/>
                </a:lnTo>
                <a:lnTo>
                  <a:pt x="54197" y="9297"/>
                </a:lnTo>
                <a:lnTo>
                  <a:pt x="44104" y="2494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312378" y="6887026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389" y="2494"/>
                </a:lnTo>
                <a:lnTo>
                  <a:pt x="9297" y="9297"/>
                </a:lnTo>
                <a:lnTo>
                  <a:pt x="2494" y="19389"/>
                </a:lnTo>
                <a:lnTo>
                  <a:pt x="0" y="31749"/>
                </a:lnTo>
                <a:lnTo>
                  <a:pt x="2494" y="44110"/>
                </a:lnTo>
                <a:lnTo>
                  <a:pt x="9297" y="54202"/>
                </a:lnTo>
                <a:lnTo>
                  <a:pt x="19389" y="61005"/>
                </a:lnTo>
                <a:lnTo>
                  <a:pt x="31750" y="63499"/>
                </a:lnTo>
                <a:lnTo>
                  <a:pt x="44104" y="61005"/>
                </a:lnTo>
                <a:lnTo>
                  <a:pt x="54197" y="54202"/>
                </a:lnTo>
                <a:lnTo>
                  <a:pt x="61003" y="44110"/>
                </a:lnTo>
                <a:lnTo>
                  <a:pt x="63500" y="31749"/>
                </a:lnTo>
                <a:lnTo>
                  <a:pt x="61003" y="19389"/>
                </a:lnTo>
                <a:lnTo>
                  <a:pt x="54197" y="9297"/>
                </a:lnTo>
                <a:lnTo>
                  <a:pt x="44104" y="2494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312378" y="711200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389" y="2494"/>
                </a:lnTo>
                <a:lnTo>
                  <a:pt x="9297" y="9297"/>
                </a:lnTo>
                <a:lnTo>
                  <a:pt x="2494" y="19389"/>
                </a:lnTo>
                <a:lnTo>
                  <a:pt x="0" y="31750"/>
                </a:lnTo>
                <a:lnTo>
                  <a:pt x="2494" y="44110"/>
                </a:lnTo>
                <a:lnTo>
                  <a:pt x="9297" y="54202"/>
                </a:lnTo>
                <a:lnTo>
                  <a:pt x="19389" y="61005"/>
                </a:lnTo>
                <a:lnTo>
                  <a:pt x="31750" y="63500"/>
                </a:lnTo>
                <a:lnTo>
                  <a:pt x="44104" y="61005"/>
                </a:lnTo>
                <a:lnTo>
                  <a:pt x="54197" y="54202"/>
                </a:lnTo>
                <a:lnTo>
                  <a:pt x="61003" y="44110"/>
                </a:lnTo>
                <a:lnTo>
                  <a:pt x="63500" y="31750"/>
                </a:lnTo>
                <a:lnTo>
                  <a:pt x="61003" y="19389"/>
                </a:lnTo>
                <a:lnTo>
                  <a:pt x="54197" y="9297"/>
                </a:lnTo>
                <a:lnTo>
                  <a:pt x="44104" y="2494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645" y="882746"/>
            <a:ext cx="7114540" cy="109601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dirty="0" sz="3500" b="1">
                <a:latin typeface="Arial"/>
                <a:cs typeface="Arial"/>
              </a:rPr>
              <a:t>HOW</a:t>
            </a:r>
            <a:r>
              <a:rPr dirty="0" sz="3500" spc="-30" b="1">
                <a:latin typeface="Arial"/>
                <a:cs typeface="Arial"/>
              </a:rPr>
              <a:t> </a:t>
            </a:r>
            <a:r>
              <a:rPr dirty="0" sz="3500" b="1">
                <a:latin typeface="Arial"/>
                <a:cs typeface="Arial"/>
              </a:rPr>
              <a:t>TO</a:t>
            </a:r>
            <a:r>
              <a:rPr dirty="0" sz="3500" spc="-20" b="1">
                <a:latin typeface="Arial"/>
                <a:cs typeface="Arial"/>
              </a:rPr>
              <a:t> </a:t>
            </a:r>
            <a:r>
              <a:rPr dirty="0" sz="3500" b="1">
                <a:latin typeface="Arial"/>
                <a:cs typeface="Arial"/>
              </a:rPr>
              <a:t>BUY</a:t>
            </a:r>
            <a:r>
              <a:rPr dirty="0" sz="3500" spc="-200" b="1">
                <a:latin typeface="Arial"/>
                <a:cs typeface="Arial"/>
              </a:rPr>
              <a:t> </a:t>
            </a:r>
            <a:r>
              <a:rPr dirty="0" sz="3500" b="1">
                <a:latin typeface="Arial"/>
                <a:cs typeface="Arial"/>
              </a:rPr>
              <a:t>AFFORDABLE</a:t>
            </a:r>
            <a:r>
              <a:rPr dirty="0" sz="3500" spc="-145" b="1">
                <a:latin typeface="Arial"/>
                <a:cs typeface="Arial"/>
              </a:rPr>
              <a:t> </a:t>
            </a:r>
            <a:r>
              <a:rPr dirty="0" sz="3500" spc="-25" b="1">
                <a:latin typeface="Arial"/>
                <a:cs typeface="Arial"/>
              </a:rPr>
              <a:t>ART </a:t>
            </a:r>
            <a:r>
              <a:rPr dirty="0" sz="3500" b="1">
                <a:latin typeface="Arial"/>
                <a:cs typeface="Arial"/>
              </a:rPr>
              <a:t>ONLINE</a:t>
            </a:r>
            <a:r>
              <a:rPr dirty="0" sz="3500" spc="-15" b="1">
                <a:latin typeface="Arial"/>
                <a:cs typeface="Arial"/>
              </a:rPr>
              <a:t> </a:t>
            </a:r>
            <a:r>
              <a:rPr dirty="0" sz="3500" b="1">
                <a:latin typeface="Arial"/>
                <a:cs typeface="Arial"/>
              </a:rPr>
              <a:t>IN </a:t>
            </a:r>
            <a:r>
              <a:rPr dirty="0" sz="3500" spc="-10" b="1">
                <a:latin typeface="Arial"/>
                <a:cs typeface="Arial"/>
              </a:rPr>
              <a:t>INDIA?</a:t>
            </a:r>
            <a:endParaRPr sz="35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842" y="2107335"/>
            <a:ext cx="115836" cy="11582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842" y="2400564"/>
            <a:ext cx="115836" cy="11582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5842" y="2700836"/>
            <a:ext cx="115836" cy="11583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5842" y="3043985"/>
            <a:ext cx="115836" cy="11583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5842" y="3417382"/>
            <a:ext cx="115836" cy="11582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5343" y="4548115"/>
            <a:ext cx="92976" cy="9296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5343" y="4829412"/>
            <a:ext cx="92976" cy="92976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43" y="6269051"/>
            <a:ext cx="83439" cy="83438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343" y="6601161"/>
            <a:ext cx="83439" cy="83426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343" y="6933258"/>
            <a:ext cx="83439" cy="83438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392645" y="1995549"/>
            <a:ext cx="8272145" cy="5850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200" marR="4577715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latin typeface="Arial MT"/>
                <a:cs typeface="Arial MT"/>
              </a:rPr>
              <a:t>Visit</a:t>
            </a:r>
            <a:r>
              <a:rPr dirty="0" sz="2100" spc="-40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  <a:hlinkClick r:id="rId11"/>
              </a:rPr>
              <a:t>www.mojarto.com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Browse</a:t>
            </a:r>
            <a:r>
              <a:rPr dirty="0" sz="2100" spc="-2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the</a:t>
            </a:r>
            <a:r>
              <a:rPr dirty="0" sz="2100" spc="-2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curated</a:t>
            </a:r>
            <a:r>
              <a:rPr dirty="0" sz="2100" spc="-20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collection</a:t>
            </a:r>
            <a:endParaRPr sz="2100">
              <a:latin typeface="Arial MT"/>
              <a:cs typeface="Arial MT"/>
            </a:endParaRPr>
          </a:p>
          <a:p>
            <a:pPr marL="203200" marR="3747135">
              <a:lnSpc>
                <a:spcPct val="100000"/>
              </a:lnSpc>
            </a:pPr>
            <a:r>
              <a:rPr dirty="0" sz="2100">
                <a:latin typeface="Arial MT"/>
                <a:cs typeface="Arial MT"/>
              </a:rPr>
              <a:t>Filter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by price,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style, and </a:t>
            </a:r>
            <a:r>
              <a:rPr dirty="0" sz="2100" spc="-10">
                <a:latin typeface="Arial MT"/>
                <a:cs typeface="Arial MT"/>
              </a:rPr>
              <a:t>category </a:t>
            </a:r>
            <a:r>
              <a:rPr dirty="0" sz="2100">
                <a:latin typeface="Arial MT"/>
                <a:cs typeface="Arial MT"/>
              </a:rPr>
              <a:t>Add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to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cart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&amp;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complete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the</a:t>
            </a:r>
            <a:r>
              <a:rPr dirty="0" sz="2100" spc="-10">
                <a:latin typeface="Arial MT"/>
                <a:cs typeface="Arial MT"/>
              </a:rPr>
              <a:t> purchase</a:t>
            </a:r>
            <a:endParaRPr sz="2100">
              <a:latin typeface="Arial MT"/>
              <a:cs typeface="Arial MT"/>
            </a:endParaRPr>
          </a:p>
          <a:p>
            <a:pPr marL="203200">
              <a:lnSpc>
                <a:spcPct val="100000"/>
              </a:lnSpc>
            </a:pPr>
            <a:r>
              <a:rPr dirty="0" sz="2100">
                <a:latin typeface="Arial MT"/>
                <a:cs typeface="Arial MT"/>
              </a:rPr>
              <a:t>Receive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your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artwork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with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hassle-</a:t>
            </a:r>
            <a:r>
              <a:rPr dirty="0" sz="2100">
                <a:latin typeface="Arial MT"/>
                <a:cs typeface="Arial MT"/>
              </a:rPr>
              <a:t>free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shipping</a:t>
            </a:r>
            <a:endParaRPr sz="2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dirty="0" sz="3500" b="1">
                <a:latin typeface="Arial"/>
                <a:cs typeface="Arial"/>
              </a:rPr>
              <a:t>CUSTOMER</a:t>
            </a:r>
            <a:r>
              <a:rPr dirty="0" sz="3500" spc="-80" b="1">
                <a:latin typeface="Arial"/>
                <a:cs typeface="Arial"/>
              </a:rPr>
              <a:t> </a:t>
            </a:r>
            <a:r>
              <a:rPr dirty="0" sz="3500" spc="-10" b="1">
                <a:latin typeface="Arial"/>
                <a:cs typeface="Arial"/>
              </a:rPr>
              <a:t>TESTIMONIALS</a:t>
            </a:r>
            <a:endParaRPr sz="3500">
              <a:latin typeface="Arial"/>
              <a:cs typeface="Arial"/>
            </a:endParaRPr>
          </a:p>
          <a:p>
            <a:pPr marL="167640">
              <a:lnSpc>
                <a:spcPct val="100000"/>
              </a:lnSpc>
              <a:spcBef>
                <a:spcPts val="700"/>
              </a:spcBef>
            </a:pPr>
            <a:r>
              <a:rPr dirty="0" sz="2100" b="1">
                <a:latin typeface="Arial"/>
                <a:cs typeface="Arial"/>
              </a:rPr>
              <a:t>"Amazing</a:t>
            </a:r>
            <a:r>
              <a:rPr dirty="0" sz="2100" spc="-40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collection</a:t>
            </a:r>
            <a:r>
              <a:rPr dirty="0" sz="2100" spc="-40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at</a:t>
            </a:r>
            <a:r>
              <a:rPr dirty="0" sz="2100" spc="-40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affordable</a:t>
            </a:r>
            <a:r>
              <a:rPr dirty="0" sz="2100" spc="-40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prices!"</a:t>
            </a:r>
            <a:r>
              <a:rPr dirty="0" sz="2100" spc="-40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–</a:t>
            </a:r>
            <a:r>
              <a:rPr dirty="0" sz="2100" spc="-45" b="1">
                <a:latin typeface="Arial"/>
                <a:cs typeface="Arial"/>
              </a:rPr>
              <a:t> </a:t>
            </a:r>
            <a:r>
              <a:rPr dirty="0" sz="2100">
                <a:latin typeface="Arial MT"/>
                <a:cs typeface="Arial MT"/>
              </a:rPr>
              <a:t>Rohan,</a:t>
            </a:r>
            <a:r>
              <a:rPr dirty="0" sz="2100" spc="-40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Mumbai</a:t>
            </a:r>
            <a:endParaRPr sz="2100">
              <a:latin typeface="Arial MT"/>
              <a:cs typeface="Arial MT"/>
            </a:endParaRPr>
          </a:p>
          <a:p>
            <a:pPr marL="167640" marR="5080">
              <a:lnSpc>
                <a:spcPct val="100000"/>
              </a:lnSpc>
            </a:pPr>
            <a:r>
              <a:rPr dirty="0" sz="2100" b="1">
                <a:latin typeface="Arial"/>
                <a:cs typeface="Arial"/>
              </a:rPr>
              <a:t>"I</a:t>
            </a:r>
            <a:r>
              <a:rPr dirty="0" sz="2100" spc="-35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love</a:t>
            </a:r>
            <a:r>
              <a:rPr dirty="0" sz="2100" spc="-35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how</a:t>
            </a:r>
            <a:r>
              <a:rPr dirty="0" sz="2100" spc="-30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easy</a:t>
            </a:r>
            <a:r>
              <a:rPr dirty="0" sz="2100" spc="-35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it</a:t>
            </a:r>
            <a:r>
              <a:rPr dirty="0" sz="2100" spc="-30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is</a:t>
            </a:r>
            <a:r>
              <a:rPr dirty="0" sz="2100" spc="-35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to</a:t>
            </a:r>
            <a:r>
              <a:rPr dirty="0" sz="2100" spc="-35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buy</a:t>
            </a:r>
            <a:r>
              <a:rPr dirty="0" sz="2100" spc="-30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art</a:t>
            </a:r>
            <a:r>
              <a:rPr dirty="0" sz="2100" spc="-35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online</a:t>
            </a:r>
            <a:r>
              <a:rPr dirty="0" sz="2100" spc="-30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in</a:t>
            </a:r>
            <a:r>
              <a:rPr dirty="0" sz="2100" spc="-35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India</a:t>
            </a:r>
            <a:r>
              <a:rPr dirty="0" sz="2100" spc="-30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through</a:t>
            </a:r>
            <a:r>
              <a:rPr dirty="0" sz="2100" spc="-35" b="1">
                <a:latin typeface="Arial"/>
                <a:cs typeface="Arial"/>
              </a:rPr>
              <a:t> </a:t>
            </a:r>
            <a:r>
              <a:rPr dirty="0" sz="2100" spc="-10" b="1">
                <a:latin typeface="Arial"/>
                <a:cs typeface="Arial"/>
              </a:rPr>
              <a:t>Mojarto." </a:t>
            </a:r>
            <a:r>
              <a:rPr dirty="0" sz="2100" b="1">
                <a:latin typeface="Arial"/>
                <a:cs typeface="Arial"/>
              </a:rPr>
              <a:t>– </a:t>
            </a:r>
            <a:r>
              <a:rPr dirty="0" sz="2100">
                <a:latin typeface="Arial MT"/>
                <a:cs typeface="Arial MT"/>
              </a:rPr>
              <a:t>Priya, </a:t>
            </a:r>
            <a:r>
              <a:rPr dirty="0" sz="2100" spc="-10">
                <a:latin typeface="Arial MT"/>
                <a:cs typeface="Arial MT"/>
              </a:rPr>
              <a:t>Bangalore</a:t>
            </a:r>
            <a:endParaRPr sz="2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3500" b="1">
                <a:latin typeface="Arial"/>
                <a:cs typeface="Arial"/>
              </a:rPr>
              <a:t>SPECIAL</a:t>
            </a:r>
            <a:r>
              <a:rPr dirty="0" sz="3500" spc="-60" b="1">
                <a:latin typeface="Arial"/>
                <a:cs typeface="Arial"/>
              </a:rPr>
              <a:t> </a:t>
            </a:r>
            <a:r>
              <a:rPr dirty="0" sz="3500" b="1">
                <a:latin typeface="Arial"/>
                <a:cs typeface="Arial"/>
              </a:rPr>
              <a:t>OFFERS &amp; </a:t>
            </a:r>
            <a:r>
              <a:rPr dirty="0" sz="3500" spc="-10" b="1">
                <a:latin typeface="Arial"/>
                <a:cs typeface="Arial"/>
              </a:rPr>
              <a:t>DISCOUNTS</a:t>
            </a:r>
            <a:endParaRPr sz="3500">
              <a:latin typeface="Arial"/>
              <a:cs typeface="Arial"/>
            </a:endParaRPr>
          </a:p>
          <a:p>
            <a:pPr marL="155575" marR="3289300">
              <a:lnSpc>
                <a:spcPct val="100000"/>
              </a:lnSpc>
              <a:spcBef>
                <a:spcPts val="515"/>
              </a:spcBef>
            </a:pPr>
            <a:r>
              <a:rPr dirty="0" sz="2100">
                <a:latin typeface="Arial MT"/>
                <a:cs typeface="Arial MT"/>
              </a:rPr>
              <a:t>Limited-Time</a:t>
            </a:r>
            <a:r>
              <a:rPr dirty="0" sz="2100" spc="-2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Discounts</a:t>
            </a:r>
            <a:r>
              <a:rPr dirty="0" sz="2100" spc="-2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on</a:t>
            </a:r>
            <a:r>
              <a:rPr dirty="0" sz="2100" spc="-140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Affordable</a:t>
            </a:r>
            <a:r>
              <a:rPr dirty="0" sz="2100" spc="-135">
                <a:latin typeface="Arial MT"/>
                <a:cs typeface="Arial MT"/>
              </a:rPr>
              <a:t> </a:t>
            </a:r>
            <a:r>
              <a:rPr dirty="0" sz="2100" spc="-25">
                <a:latin typeface="Arial MT"/>
                <a:cs typeface="Arial MT"/>
              </a:rPr>
              <a:t>Art </a:t>
            </a:r>
            <a:r>
              <a:rPr dirty="0" sz="2100">
                <a:latin typeface="Arial MT"/>
                <a:cs typeface="Arial MT"/>
              </a:rPr>
              <a:t>Sign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up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&amp;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get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exclusive</a:t>
            </a:r>
            <a:r>
              <a:rPr dirty="0" sz="2100" spc="-10">
                <a:latin typeface="Arial MT"/>
                <a:cs typeface="Arial MT"/>
              </a:rPr>
              <a:t> deals</a:t>
            </a:r>
            <a:endParaRPr sz="2100">
              <a:latin typeface="Arial MT"/>
              <a:cs typeface="Arial MT"/>
            </a:endParaRPr>
          </a:p>
          <a:p>
            <a:pPr marL="155575">
              <a:lnSpc>
                <a:spcPct val="100000"/>
              </a:lnSpc>
            </a:pPr>
            <a:r>
              <a:rPr dirty="0" sz="2100">
                <a:latin typeface="Arial MT"/>
                <a:cs typeface="Arial MT"/>
              </a:rPr>
              <a:t>Visit</a:t>
            </a:r>
            <a:r>
              <a:rPr dirty="0" sz="2100" spc="-9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  <a:hlinkClick r:id="rId11"/>
              </a:rPr>
              <a:t>www.mojarto.com</a:t>
            </a:r>
            <a:r>
              <a:rPr dirty="0" sz="2100" spc="-8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today!</a:t>
            </a:r>
            <a:endParaRPr sz="2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90"/>
              </a:spcBef>
            </a:pPr>
            <a:r>
              <a:rPr dirty="0" sz="3000" spc="-10">
                <a:latin typeface="Arial MT"/>
                <a:cs typeface="Arial MT"/>
                <a:hlinkClick r:id="rId11"/>
              </a:rPr>
              <a:t>www.mojarto.com</a:t>
            </a:r>
            <a:endParaRPr sz="3000">
              <a:latin typeface="Arial MT"/>
              <a:cs typeface="Arial MT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5343" y="246745"/>
            <a:ext cx="1672298" cy="349662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9592119" y="0"/>
            <a:ext cx="5648325" cy="7975600"/>
            <a:chOff x="9592119" y="0"/>
            <a:chExt cx="5648325" cy="7975600"/>
          </a:xfrm>
        </p:grpSpPr>
        <p:sp>
          <p:nvSpPr>
            <p:cNvPr id="16" name="object 16" descr=""/>
            <p:cNvSpPr/>
            <p:nvPr/>
          </p:nvSpPr>
          <p:spPr>
            <a:xfrm>
              <a:off x="12226467" y="0"/>
              <a:ext cx="3013710" cy="7975600"/>
            </a:xfrm>
            <a:custGeom>
              <a:avLst/>
              <a:gdLst/>
              <a:ahLst/>
              <a:cxnLst/>
              <a:rect l="l" t="t" r="r" b="b"/>
              <a:pathLst>
                <a:path w="3013709" h="7975600">
                  <a:moveTo>
                    <a:pt x="3013532" y="0"/>
                  </a:moveTo>
                  <a:lnTo>
                    <a:pt x="0" y="0"/>
                  </a:lnTo>
                  <a:lnTo>
                    <a:pt x="0" y="7975600"/>
                  </a:lnTo>
                  <a:lnTo>
                    <a:pt x="3013532" y="7975600"/>
                  </a:lnTo>
                  <a:lnTo>
                    <a:pt x="30135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92119" y="1779955"/>
              <a:ext cx="5268696" cy="41219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0669" y="297547"/>
            <a:ext cx="2858683" cy="5977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7932" y="2358662"/>
            <a:ext cx="9585325" cy="2110105"/>
          </a:xfrm>
          <a:prstGeom prst="rect"/>
        </p:spPr>
        <p:txBody>
          <a:bodyPr wrap="square" lIns="0" tIns="257175" rIns="0" bIns="0" rtlCol="0" vert="horz">
            <a:spAutoFit/>
          </a:bodyPr>
          <a:lstStyle/>
          <a:p>
            <a:pPr marL="963294" marR="5080" indent="-951230">
              <a:lnSpc>
                <a:spcPct val="78900"/>
              </a:lnSpc>
              <a:spcBef>
                <a:spcPts val="2025"/>
              </a:spcBef>
            </a:pPr>
            <a:r>
              <a:rPr dirty="0" sz="7650" spc="-10">
                <a:hlinkClick r:id="rId3"/>
              </a:rPr>
              <a:t>support@mojarto.com</a:t>
            </a:r>
            <a:r>
              <a:rPr dirty="0" sz="7650" spc="-10"/>
              <a:t> </a:t>
            </a:r>
            <a:r>
              <a:rPr dirty="0" sz="7650" spc="-10">
                <a:hlinkClick r:id="rId4"/>
              </a:rPr>
              <a:t>www.mojarto.com</a:t>
            </a:r>
            <a:endParaRPr sz="7650"/>
          </a:p>
        </p:txBody>
      </p:sp>
      <p:grpSp>
        <p:nvGrpSpPr>
          <p:cNvPr id="4" name="object 4" descr=""/>
          <p:cNvGrpSpPr/>
          <p:nvPr/>
        </p:nvGrpSpPr>
        <p:grpSpPr>
          <a:xfrm>
            <a:off x="5181594" y="1047659"/>
            <a:ext cx="4876800" cy="1311275"/>
            <a:chOff x="5181594" y="1047659"/>
            <a:chExt cx="4876800" cy="1311275"/>
          </a:xfrm>
        </p:grpSpPr>
        <p:sp>
          <p:nvSpPr>
            <p:cNvPr id="5" name="object 5" descr=""/>
            <p:cNvSpPr/>
            <p:nvPr/>
          </p:nvSpPr>
          <p:spPr>
            <a:xfrm>
              <a:off x="5181594" y="1047659"/>
              <a:ext cx="4876800" cy="1311275"/>
            </a:xfrm>
            <a:custGeom>
              <a:avLst/>
              <a:gdLst/>
              <a:ahLst/>
              <a:cxnLst/>
              <a:rect l="l" t="t" r="r" b="b"/>
              <a:pathLst>
                <a:path w="4876800" h="1311275">
                  <a:moveTo>
                    <a:pt x="4221353" y="0"/>
                  </a:moveTo>
                  <a:lnTo>
                    <a:pt x="655459" y="0"/>
                  </a:lnTo>
                  <a:lnTo>
                    <a:pt x="606541" y="1797"/>
                  </a:lnTo>
                  <a:lnTo>
                    <a:pt x="558600" y="7107"/>
                  </a:lnTo>
                  <a:lnTo>
                    <a:pt x="511762" y="15800"/>
                  </a:lnTo>
                  <a:lnTo>
                    <a:pt x="466154" y="27752"/>
                  </a:lnTo>
                  <a:lnTo>
                    <a:pt x="421902" y="42835"/>
                  </a:lnTo>
                  <a:lnTo>
                    <a:pt x="379134" y="60922"/>
                  </a:lnTo>
                  <a:lnTo>
                    <a:pt x="337976" y="81886"/>
                  </a:lnTo>
                  <a:lnTo>
                    <a:pt x="298554" y="105601"/>
                  </a:lnTo>
                  <a:lnTo>
                    <a:pt x="260997" y="131940"/>
                  </a:lnTo>
                  <a:lnTo>
                    <a:pt x="225429" y="160777"/>
                  </a:lnTo>
                  <a:lnTo>
                    <a:pt x="191979" y="191984"/>
                  </a:lnTo>
                  <a:lnTo>
                    <a:pt x="160773" y="225434"/>
                  </a:lnTo>
                  <a:lnTo>
                    <a:pt x="131937" y="261002"/>
                  </a:lnTo>
                  <a:lnTo>
                    <a:pt x="105598" y="298560"/>
                  </a:lnTo>
                  <a:lnTo>
                    <a:pt x="81883" y="337981"/>
                  </a:lnTo>
                  <a:lnTo>
                    <a:pt x="60920" y="379139"/>
                  </a:lnTo>
                  <a:lnTo>
                    <a:pt x="42833" y="421907"/>
                  </a:lnTo>
                  <a:lnTo>
                    <a:pt x="27751" y="466158"/>
                  </a:lnTo>
                  <a:lnTo>
                    <a:pt x="15800" y="511766"/>
                  </a:lnTo>
                  <a:lnTo>
                    <a:pt x="7106" y="558603"/>
                  </a:lnTo>
                  <a:lnTo>
                    <a:pt x="1797" y="606543"/>
                  </a:lnTo>
                  <a:lnTo>
                    <a:pt x="0" y="655459"/>
                  </a:lnTo>
                  <a:lnTo>
                    <a:pt x="1797" y="704377"/>
                  </a:lnTo>
                  <a:lnTo>
                    <a:pt x="7106" y="752318"/>
                  </a:lnTo>
                  <a:lnTo>
                    <a:pt x="15800" y="799156"/>
                  </a:lnTo>
                  <a:lnTo>
                    <a:pt x="27751" y="844764"/>
                  </a:lnTo>
                  <a:lnTo>
                    <a:pt x="42833" y="889015"/>
                  </a:lnTo>
                  <a:lnTo>
                    <a:pt x="60920" y="931782"/>
                  </a:lnTo>
                  <a:lnTo>
                    <a:pt x="81883" y="972940"/>
                  </a:lnTo>
                  <a:lnTo>
                    <a:pt x="105598" y="1012360"/>
                  </a:lnTo>
                  <a:lnTo>
                    <a:pt x="131937" y="1049917"/>
                  </a:lnTo>
                  <a:lnTo>
                    <a:pt x="160773" y="1085484"/>
                  </a:lnTo>
                  <a:lnTo>
                    <a:pt x="191979" y="1118933"/>
                  </a:lnTo>
                  <a:lnTo>
                    <a:pt x="225429" y="1150139"/>
                  </a:lnTo>
                  <a:lnTo>
                    <a:pt x="260997" y="1178974"/>
                  </a:lnTo>
                  <a:lnTo>
                    <a:pt x="298554" y="1205312"/>
                  </a:lnTo>
                  <a:lnTo>
                    <a:pt x="337976" y="1229025"/>
                  </a:lnTo>
                  <a:lnTo>
                    <a:pt x="379134" y="1249989"/>
                  </a:lnTo>
                  <a:lnTo>
                    <a:pt x="421902" y="1268074"/>
                  </a:lnTo>
                  <a:lnTo>
                    <a:pt x="466154" y="1283156"/>
                  </a:lnTo>
                  <a:lnTo>
                    <a:pt x="511762" y="1295107"/>
                  </a:lnTo>
                  <a:lnTo>
                    <a:pt x="558600" y="1303800"/>
                  </a:lnTo>
                  <a:lnTo>
                    <a:pt x="606541" y="1309108"/>
                  </a:lnTo>
                  <a:lnTo>
                    <a:pt x="655459" y="1310906"/>
                  </a:lnTo>
                  <a:lnTo>
                    <a:pt x="4221353" y="1310906"/>
                  </a:lnTo>
                  <a:lnTo>
                    <a:pt x="4270270" y="1309108"/>
                  </a:lnTo>
                  <a:lnTo>
                    <a:pt x="4318211" y="1303800"/>
                  </a:lnTo>
                  <a:lnTo>
                    <a:pt x="4365049" y="1295107"/>
                  </a:lnTo>
                  <a:lnTo>
                    <a:pt x="4410657" y="1283156"/>
                  </a:lnTo>
                  <a:lnTo>
                    <a:pt x="4454908" y="1268074"/>
                  </a:lnTo>
                  <a:lnTo>
                    <a:pt x="4497676" y="1249989"/>
                  </a:lnTo>
                  <a:lnTo>
                    <a:pt x="4538833" y="1229025"/>
                  </a:lnTo>
                  <a:lnTo>
                    <a:pt x="4578254" y="1205312"/>
                  </a:lnTo>
                  <a:lnTo>
                    <a:pt x="4615810" y="1178974"/>
                  </a:lnTo>
                  <a:lnTo>
                    <a:pt x="4651377" y="1150139"/>
                  </a:lnTo>
                  <a:lnTo>
                    <a:pt x="4684826" y="1118933"/>
                  </a:lnTo>
                  <a:lnTo>
                    <a:pt x="4716032" y="1085484"/>
                  </a:lnTo>
                  <a:lnTo>
                    <a:pt x="4744867" y="1049917"/>
                  </a:lnTo>
                  <a:lnTo>
                    <a:pt x="4771205" y="1012360"/>
                  </a:lnTo>
                  <a:lnTo>
                    <a:pt x="4794919" y="972940"/>
                  </a:lnTo>
                  <a:lnTo>
                    <a:pt x="4815882" y="931782"/>
                  </a:lnTo>
                  <a:lnTo>
                    <a:pt x="4833968" y="889015"/>
                  </a:lnTo>
                  <a:lnTo>
                    <a:pt x="4849049" y="844764"/>
                  </a:lnTo>
                  <a:lnTo>
                    <a:pt x="4861000" y="799156"/>
                  </a:lnTo>
                  <a:lnTo>
                    <a:pt x="4869693" y="752318"/>
                  </a:lnTo>
                  <a:lnTo>
                    <a:pt x="4875002" y="704377"/>
                  </a:lnTo>
                  <a:lnTo>
                    <a:pt x="4876800" y="655459"/>
                  </a:lnTo>
                  <a:lnTo>
                    <a:pt x="4875002" y="606543"/>
                  </a:lnTo>
                  <a:lnTo>
                    <a:pt x="4869693" y="558603"/>
                  </a:lnTo>
                  <a:lnTo>
                    <a:pt x="4861000" y="511766"/>
                  </a:lnTo>
                  <a:lnTo>
                    <a:pt x="4849049" y="466158"/>
                  </a:lnTo>
                  <a:lnTo>
                    <a:pt x="4833968" y="421907"/>
                  </a:lnTo>
                  <a:lnTo>
                    <a:pt x="4815882" y="379139"/>
                  </a:lnTo>
                  <a:lnTo>
                    <a:pt x="4794919" y="337981"/>
                  </a:lnTo>
                  <a:lnTo>
                    <a:pt x="4771205" y="298560"/>
                  </a:lnTo>
                  <a:lnTo>
                    <a:pt x="4744867" y="261002"/>
                  </a:lnTo>
                  <a:lnTo>
                    <a:pt x="4716032" y="225434"/>
                  </a:lnTo>
                  <a:lnTo>
                    <a:pt x="4684826" y="191984"/>
                  </a:lnTo>
                  <a:lnTo>
                    <a:pt x="4651377" y="160777"/>
                  </a:lnTo>
                  <a:lnTo>
                    <a:pt x="4615810" y="131940"/>
                  </a:lnTo>
                  <a:lnTo>
                    <a:pt x="4578254" y="105601"/>
                  </a:lnTo>
                  <a:lnTo>
                    <a:pt x="4538833" y="81886"/>
                  </a:lnTo>
                  <a:lnTo>
                    <a:pt x="4497676" y="60922"/>
                  </a:lnTo>
                  <a:lnTo>
                    <a:pt x="4454908" y="42835"/>
                  </a:lnTo>
                  <a:lnTo>
                    <a:pt x="4410657" y="27752"/>
                  </a:lnTo>
                  <a:lnTo>
                    <a:pt x="4365049" y="15800"/>
                  </a:lnTo>
                  <a:lnTo>
                    <a:pt x="4318211" y="7107"/>
                  </a:lnTo>
                  <a:lnTo>
                    <a:pt x="4270270" y="1797"/>
                  </a:lnTo>
                  <a:lnTo>
                    <a:pt x="42213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448046" y="1273987"/>
              <a:ext cx="4356735" cy="883285"/>
            </a:xfrm>
            <a:custGeom>
              <a:avLst/>
              <a:gdLst/>
              <a:ahLst/>
              <a:cxnLst/>
              <a:rect l="l" t="t" r="r" b="b"/>
              <a:pathLst>
                <a:path w="4356734" h="883285">
                  <a:moveTo>
                    <a:pt x="427837" y="501764"/>
                  </a:moveTo>
                  <a:lnTo>
                    <a:pt x="253352" y="501764"/>
                  </a:lnTo>
                  <a:lnTo>
                    <a:pt x="253352" y="658025"/>
                  </a:lnTo>
                  <a:lnTo>
                    <a:pt x="252780" y="671880"/>
                  </a:lnTo>
                  <a:lnTo>
                    <a:pt x="238848" y="713308"/>
                  </a:lnTo>
                  <a:lnTo>
                    <a:pt x="212928" y="723569"/>
                  </a:lnTo>
                  <a:lnTo>
                    <a:pt x="203631" y="722642"/>
                  </a:lnTo>
                  <a:lnTo>
                    <a:pt x="174663" y="688695"/>
                  </a:lnTo>
                  <a:lnTo>
                    <a:pt x="172021" y="658025"/>
                  </a:lnTo>
                  <a:lnTo>
                    <a:pt x="172021" y="223774"/>
                  </a:lnTo>
                  <a:lnTo>
                    <a:pt x="180403" y="177190"/>
                  </a:lnTo>
                  <a:lnTo>
                    <a:pt x="212928" y="159689"/>
                  </a:lnTo>
                  <a:lnTo>
                    <a:pt x="222592" y="160540"/>
                  </a:lnTo>
                  <a:lnTo>
                    <a:pt x="250875" y="193154"/>
                  </a:lnTo>
                  <a:lnTo>
                    <a:pt x="253352" y="225755"/>
                  </a:lnTo>
                  <a:lnTo>
                    <a:pt x="253352" y="353898"/>
                  </a:lnTo>
                  <a:lnTo>
                    <a:pt x="425869" y="353898"/>
                  </a:lnTo>
                  <a:lnTo>
                    <a:pt x="425869" y="204063"/>
                  </a:lnTo>
                  <a:lnTo>
                    <a:pt x="418960" y="141401"/>
                  </a:lnTo>
                  <a:lnTo>
                    <a:pt x="398259" y="90436"/>
                  </a:lnTo>
                  <a:lnTo>
                    <a:pt x="365531" y="50952"/>
                  </a:lnTo>
                  <a:lnTo>
                    <a:pt x="322605" y="22669"/>
                  </a:lnTo>
                  <a:lnTo>
                    <a:pt x="271145" y="5664"/>
                  </a:lnTo>
                  <a:lnTo>
                    <a:pt x="212928" y="0"/>
                  </a:lnTo>
                  <a:lnTo>
                    <a:pt x="160413" y="4191"/>
                  </a:lnTo>
                  <a:lnTo>
                    <a:pt x="115760" y="16764"/>
                  </a:lnTo>
                  <a:lnTo>
                    <a:pt x="78955" y="37706"/>
                  </a:lnTo>
                  <a:lnTo>
                    <a:pt x="50025" y="67030"/>
                  </a:lnTo>
                  <a:lnTo>
                    <a:pt x="28130" y="104241"/>
                  </a:lnTo>
                  <a:lnTo>
                    <a:pt x="12496" y="148844"/>
                  </a:lnTo>
                  <a:lnTo>
                    <a:pt x="3124" y="200850"/>
                  </a:lnTo>
                  <a:lnTo>
                    <a:pt x="0" y="260248"/>
                  </a:lnTo>
                  <a:lnTo>
                    <a:pt x="0" y="660476"/>
                  </a:lnTo>
                  <a:lnTo>
                    <a:pt x="3581" y="710285"/>
                  </a:lnTo>
                  <a:lnTo>
                    <a:pt x="14351" y="754253"/>
                  </a:lnTo>
                  <a:lnTo>
                    <a:pt x="32296" y="792365"/>
                  </a:lnTo>
                  <a:lnTo>
                    <a:pt x="57416" y="824623"/>
                  </a:lnTo>
                  <a:lnTo>
                    <a:pt x="88417" y="850277"/>
                  </a:lnTo>
                  <a:lnTo>
                    <a:pt x="124015" y="868603"/>
                  </a:lnTo>
                  <a:lnTo>
                    <a:pt x="164211" y="879602"/>
                  </a:lnTo>
                  <a:lnTo>
                    <a:pt x="208991" y="883272"/>
                  </a:lnTo>
                  <a:lnTo>
                    <a:pt x="257873" y="880046"/>
                  </a:lnTo>
                  <a:lnTo>
                    <a:pt x="301028" y="870394"/>
                  </a:lnTo>
                  <a:lnTo>
                    <a:pt x="338467" y="854290"/>
                  </a:lnTo>
                  <a:lnTo>
                    <a:pt x="370166" y="831761"/>
                  </a:lnTo>
                  <a:lnTo>
                    <a:pt x="395389" y="802081"/>
                  </a:lnTo>
                  <a:lnTo>
                    <a:pt x="413410" y="764540"/>
                  </a:lnTo>
                  <a:lnTo>
                    <a:pt x="424230" y="719150"/>
                  </a:lnTo>
                  <a:lnTo>
                    <a:pt x="427837" y="665899"/>
                  </a:lnTo>
                  <a:lnTo>
                    <a:pt x="427837" y="501764"/>
                  </a:lnTo>
                  <a:close/>
                </a:path>
                <a:path w="4356734" h="883285">
                  <a:moveTo>
                    <a:pt x="906449" y="638797"/>
                  </a:moveTo>
                  <a:lnTo>
                    <a:pt x="906348" y="225259"/>
                  </a:lnTo>
                  <a:lnTo>
                    <a:pt x="903147" y="176085"/>
                  </a:lnTo>
                  <a:lnTo>
                    <a:pt x="903033" y="174396"/>
                  </a:lnTo>
                  <a:lnTo>
                    <a:pt x="899744" y="159702"/>
                  </a:lnTo>
                  <a:lnTo>
                    <a:pt x="892822" y="128765"/>
                  </a:lnTo>
                  <a:lnTo>
                    <a:pt x="875792" y="89852"/>
                  </a:lnTo>
                  <a:lnTo>
                    <a:pt x="851979" y="57658"/>
                  </a:lnTo>
                  <a:lnTo>
                    <a:pt x="821588" y="32435"/>
                  </a:lnTo>
                  <a:lnTo>
                    <a:pt x="784872" y="14414"/>
                  </a:lnTo>
                  <a:lnTo>
                    <a:pt x="741857" y="3594"/>
                  </a:lnTo>
                  <a:lnTo>
                    <a:pt x="733437" y="2984"/>
                  </a:lnTo>
                  <a:lnTo>
                    <a:pt x="733437" y="223774"/>
                  </a:lnTo>
                  <a:lnTo>
                    <a:pt x="733361" y="648169"/>
                  </a:lnTo>
                  <a:lnTo>
                    <a:pt x="730961" y="680593"/>
                  </a:lnTo>
                  <a:lnTo>
                    <a:pt x="723569" y="704469"/>
                  </a:lnTo>
                  <a:lnTo>
                    <a:pt x="711250" y="718794"/>
                  </a:lnTo>
                  <a:lnTo>
                    <a:pt x="694004" y="723569"/>
                  </a:lnTo>
                  <a:lnTo>
                    <a:pt x="683463" y="722477"/>
                  </a:lnTo>
                  <a:lnTo>
                    <a:pt x="654062" y="682853"/>
                  </a:lnTo>
                  <a:lnTo>
                    <a:pt x="651611" y="648169"/>
                  </a:lnTo>
                  <a:lnTo>
                    <a:pt x="651611" y="225259"/>
                  </a:lnTo>
                  <a:lnTo>
                    <a:pt x="654316" y="196570"/>
                  </a:lnTo>
                  <a:lnTo>
                    <a:pt x="662444" y="176085"/>
                  </a:lnTo>
                  <a:lnTo>
                    <a:pt x="676008" y="163791"/>
                  </a:lnTo>
                  <a:lnTo>
                    <a:pt x="694994" y="159702"/>
                  </a:lnTo>
                  <a:lnTo>
                    <a:pt x="712190" y="163791"/>
                  </a:lnTo>
                  <a:lnTo>
                    <a:pt x="711898" y="163791"/>
                  </a:lnTo>
                  <a:lnTo>
                    <a:pt x="723823" y="175717"/>
                  </a:lnTo>
                  <a:lnTo>
                    <a:pt x="731024" y="195745"/>
                  </a:lnTo>
                  <a:lnTo>
                    <a:pt x="733437" y="223774"/>
                  </a:lnTo>
                  <a:lnTo>
                    <a:pt x="733437" y="2984"/>
                  </a:lnTo>
                  <a:lnTo>
                    <a:pt x="692518" y="0"/>
                  </a:lnTo>
                  <a:lnTo>
                    <a:pt x="643178" y="3594"/>
                  </a:lnTo>
                  <a:lnTo>
                    <a:pt x="600163" y="14414"/>
                  </a:lnTo>
                  <a:lnTo>
                    <a:pt x="563460" y="32435"/>
                  </a:lnTo>
                  <a:lnTo>
                    <a:pt x="533069" y="57658"/>
                  </a:lnTo>
                  <a:lnTo>
                    <a:pt x="509231" y="89852"/>
                  </a:lnTo>
                  <a:lnTo>
                    <a:pt x="492213" y="128765"/>
                  </a:lnTo>
                  <a:lnTo>
                    <a:pt x="482003" y="174396"/>
                  </a:lnTo>
                  <a:lnTo>
                    <a:pt x="478802" y="223774"/>
                  </a:lnTo>
                  <a:lnTo>
                    <a:pt x="478701" y="225259"/>
                  </a:lnTo>
                  <a:lnTo>
                    <a:pt x="478612" y="638797"/>
                  </a:lnTo>
                  <a:lnTo>
                    <a:pt x="482041" y="694690"/>
                  </a:lnTo>
                  <a:lnTo>
                    <a:pt x="492340" y="743597"/>
                  </a:lnTo>
                  <a:lnTo>
                    <a:pt x="509511" y="785507"/>
                  </a:lnTo>
                  <a:lnTo>
                    <a:pt x="533565" y="820432"/>
                  </a:lnTo>
                  <a:lnTo>
                    <a:pt x="564108" y="847915"/>
                  </a:lnTo>
                  <a:lnTo>
                    <a:pt x="600773" y="867562"/>
                  </a:lnTo>
                  <a:lnTo>
                    <a:pt x="643585" y="879335"/>
                  </a:lnTo>
                  <a:lnTo>
                    <a:pt x="692518" y="883272"/>
                  </a:lnTo>
                  <a:lnTo>
                    <a:pt x="741451" y="879335"/>
                  </a:lnTo>
                  <a:lnTo>
                    <a:pt x="784250" y="867562"/>
                  </a:lnTo>
                  <a:lnTo>
                    <a:pt x="820928" y="847915"/>
                  </a:lnTo>
                  <a:lnTo>
                    <a:pt x="851484" y="820432"/>
                  </a:lnTo>
                  <a:lnTo>
                    <a:pt x="875525" y="785507"/>
                  </a:lnTo>
                  <a:lnTo>
                    <a:pt x="892695" y="743597"/>
                  </a:lnTo>
                  <a:lnTo>
                    <a:pt x="903008" y="694690"/>
                  </a:lnTo>
                  <a:lnTo>
                    <a:pt x="906449" y="638797"/>
                  </a:lnTo>
                  <a:close/>
                </a:path>
                <a:path w="4356734" h="883285">
                  <a:moveTo>
                    <a:pt x="1402295" y="7874"/>
                  </a:moveTo>
                  <a:lnTo>
                    <a:pt x="1234706" y="7874"/>
                  </a:lnTo>
                  <a:lnTo>
                    <a:pt x="1234706" y="423392"/>
                  </a:lnTo>
                  <a:lnTo>
                    <a:pt x="1154849" y="7874"/>
                  </a:lnTo>
                  <a:lnTo>
                    <a:pt x="976426" y="7874"/>
                  </a:lnTo>
                  <a:lnTo>
                    <a:pt x="976426" y="875385"/>
                  </a:lnTo>
                  <a:lnTo>
                    <a:pt x="1145984" y="875385"/>
                  </a:lnTo>
                  <a:lnTo>
                    <a:pt x="1145984" y="441642"/>
                  </a:lnTo>
                  <a:lnTo>
                    <a:pt x="1232738" y="875385"/>
                  </a:lnTo>
                  <a:lnTo>
                    <a:pt x="1402295" y="875385"/>
                  </a:lnTo>
                  <a:lnTo>
                    <a:pt x="1402295" y="7874"/>
                  </a:lnTo>
                  <a:close/>
                </a:path>
                <a:path w="4356734" h="883285">
                  <a:moveTo>
                    <a:pt x="1830133" y="7975"/>
                  </a:moveTo>
                  <a:lnTo>
                    <a:pt x="1450606" y="7975"/>
                  </a:lnTo>
                  <a:lnTo>
                    <a:pt x="1450606" y="174345"/>
                  </a:lnTo>
                  <a:lnTo>
                    <a:pt x="1553616" y="174345"/>
                  </a:lnTo>
                  <a:lnTo>
                    <a:pt x="1553616" y="875385"/>
                  </a:lnTo>
                  <a:lnTo>
                    <a:pt x="1727123" y="875385"/>
                  </a:lnTo>
                  <a:lnTo>
                    <a:pt x="1727123" y="174345"/>
                  </a:lnTo>
                  <a:lnTo>
                    <a:pt x="1830133" y="174345"/>
                  </a:lnTo>
                  <a:lnTo>
                    <a:pt x="1830133" y="7975"/>
                  </a:lnTo>
                  <a:close/>
                </a:path>
                <a:path w="4356734" h="883285">
                  <a:moveTo>
                    <a:pt x="2302319" y="875385"/>
                  </a:moveTo>
                  <a:lnTo>
                    <a:pt x="2289035" y="735393"/>
                  </a:lnTo>
                  <a:lnTo>
                    <a:pt x="2275903" y="596900"/>
                  </a:lnTo>
                  <a:lnTo>
                    <a:pt x="2234044" y="155752"/>
                  </a:lnTo>
                  <a:lnTo>
                    <a:pt x="2220023" y="7874"/>
                  </a:lnTo>
                  <a:lnTo>
                    <a:pt x="2112568" y="7874"/>
                  </a:lnTo>
                  <a:lnTo>
                    <a:pt x="2112568" y="596900"/>
                  </a:lnTo>
                  <a:lnTo>
                    <a:pt x="2033689" y="596900"/>
                  </a:lnTo>
                  <a:lnTo>
                    <a:pt x="2066734" y="155752"/>
                  </a:lnTo>
                  <a:lnTo>
                    <a:pt x="2074621" y="155752"/>
                  </a:lnTo>
                  <a:lnTo>
                    <a:pt x="2112568" y="596900"/>
                  </a:lnTo>
                  <a:lnTo>
                    <a:pt x="2112568" y="7874"/>
                  </a:lnTo>
                  <a:lnTo>
                    <a:pt x="1925739" y="7874"/>
                  </a:lnTo>
                  <a:lnTo>
                    <a:pt x="1841957" y="875385"/>
                  </a:lnTo>
                  <a:lnTo>
                    <a:pt x="2010524" y="875385"/>
                  </a:lnTo>
                  <a:lnTo>
                    <a:pt x="2021357" y="735393"/>
                  </a:lnTo>
                  <a:lnTo>
                    <a:pt x="2125865" y="735393"/>
                  </a:lnTo>
                  <a:lnTo>
                    <a:pt x="2138197" y="875385"/>
                  </a:lnTo>
                  <a:lnTo>
                    <a:pt x="2302319" y="875385"/>
                  </a:lnTo>
                  <a:close/>
                </a:path>
                <a:path w="4356734" h="883285">
                  <a:moveTo>
                    <a:pt x="2776486" y="501764"/>
                  </a:moveTo>
                  <a:lnTo>
                    <a:pt x="2602001" y="501764"/>
                  </a:lnTo>
                  <a:lnTo>
                    <a:pt x="2602001" y="658025"/>
                  </a:lnTo>
                  <a:lnTo>
                    <a:pt x="2601430" y="671880"/>
                  </a:lnTo>
                  <a:lnTo>
                    <a:pt x="2587498" y="713308"/>
                  </a:lnTo>
                  <a:lnTo>
                    <a:pt x="2561590" y="723569"/>
                  </a:lnTo>
                  <a:lnTo>
                    <a:pt x="2552293" y="722642"/>
                  </a:lnTo>
                  <a:lnTo>
                    <a:pt x="2523325" y="688695"/>
                  </a:lnTo>
                  <a:lnTo>
                    <a:pt x="2520683" y="658025"/>
                  </a:lnTo>
                  <a:lnTo>
                    <a:pt x="2520683" y="223774"/>
                  </a:lnTo>
                  <a:lnTo>
                    <a:pt x="2529052" y="177190"/>
                  </a:lnTo>
                  <a:lnTo>
                    <a:pt x="2561590" y="159689"/>
                  </a:lnTo>
                  <a:lnTo>
                    <a:pt x="2571254" y="160540"/>
                  </a:lnTo>
                  <a:lnTo>
                    <a:pt x="2599525" y="193154"/>
                  </a:lnTo>
                  <a:lnTo>
                    <a:pt x="2602001" y="225755"/>
                  </a:lnTo>
                  <a:lnTo>
                    <a:pt x="2602001" y="353898"/>
                  </a:lnTo>
                  <a:lnTo>
                    <a:pt x="2774518" y="353898"/>
                  </a:lnTo>
                  <a:lnTo>
                    <a:pt x="2774518" y="204063"/>
                  </a:lnTo>
                  <a:lnTo>
                    <a:pt x="2767609" y="141401"/>
                  </a:lnTo>
                  <a:lnTo>
                    <a:pt x="2746908" y="90436"/>
                  </a:lnTo>
                  <a:lnTo>
                    <a:pt x="2714193" y="50952"/>
                  </a:lnTo>
                  <a:lnTo>
                    <a:pt x="2671254" y="22669"/>
                  </a:lnTo>
                  <a:lnTo>
                    <a:pt x="2619806" y="5664"/>
                  </a:lnTo>
                  <a:lnTo>
                    <a:pt x="2561590" y="0"/>
                  </a:lnTo>
                  <a:lnTo>
                    <a:pt x="2509075" y="4191"/>
                  </a:lnTo>
                  <a:lnTo>
                    <a:pt x="2464409" y="16764"/>
                  </a:lnTo>
                  <a:lnTo>
                    <a:pt x="2427617" y="37706"/>
                  </a:lnTo>
                  <a:lnTo>
                    <a:pt x="2398674" y="67030"/>
                  </a:lnTo>
                  <a:lnTo>
                    <a:pt x="2376779" y="104241"/>
                  </a:lnTo>
                  <a:lnTo>
                    <a:pt x="2361158" y="148844"/>
                  </a:lnTo>
                  <a:lnTo>
                    <a:pt x="2351786" y="200850"/>
                  </a:lnTo>
                  <a:lnTo>
                    <a:pt x="2348661" y="260248"/>
                  </a:lnTo>
                  <a:lnTo>
                    <a:pt x="2348661" y="660476"/>
                  </a:lnTo>
                  <a:lnTo>
                    <a:pt x="2352243" y="710285"/>
                  </a:lnTo>
                  <a:lnTo>
                    <a:pt x="2363012" y="754253"/>
                  </a:lnTo>
                  <a:lnTo>
                    <a:pt x="2380945" y="792365"/>
                  </a:lnTo>
                  <a:lnTo>
                    <a:pt x="2406065" y="824623"/>
                  </a:lnTo>
                  <a:lnTo>
                    <a:pt x="2437066" y="850277"/>
                  </a:lnTo>
                  <a:lnTo>
                    <a:pt x="2472664" y="868603"/>
                  </a:lnTo>
                  <a:lnTo>
                    <a:pt x="2512860" y="879602"/>
                  </a:lnTo>
                  <a:lnTo>
                    <a:pt x="2557640" y="883272"/>
                  </a:lnTo>
                  <a:lnTo>
                    <a:pt x="2606522" y="880046"/>
                  </a:lnTo>
                  <a:lnTo>
                    <a:pt x="2649690" y="870394"/>
                  </a:lnTo>
                  <a:lnTo>
                    <a:pt x="2687116" y="854290"/>
                  </a:lnTo>
                  <a:lnTo>
                    <a:pt x="2718816" y="831761"/>
                  </a:lnTo>
                  <a:lnTo>
                    <a:pt x="2744051" y="802081"/>
                  </a:lnTo>
                  <a:lnTo>
                    <a:pt x="2762072" y="764540"/>
                  </a:lnTo>
                  <a:lnTo>
                    <a:pt x="2772880" y="719150"/>
                  </a:lnTo>
                  <a:lnTo>
                    <a:pt x="2776486" y="665899"/>
                  </a:lnTo>
                  <a:lnTo>
                    <a:pt x="2776486" y="501764"/>
                  </a:lnTo>
                  <a:close/>
                </a:path>
                <a:path w="4356734" h="883285">
                  <a:moveTo>
                    <a:pt x="3185083" y="7975"/>
                  </a:moveTo>
                  <a:lnTo>
                    <a:pt x="2805569" y="7975"/>
                  </a:lnTo>
                  <a:lnTo>
                    <a:pt x="2805569" y="174345"/>
                  </a:lnTo>
                  <a:lnTo>
                    <a:pt x="2908579" y="174345"/>
                  </a:lnTo>
                  <a:lnTo>
                    <a:pt x="2908579" y="875385"/>
                  </a:lnTo>
                  <a:lnTo>
                    <a:pt x="3082074" y="875385"/>
                  </a:lnTo>
                  <a:lnTo>
                    <a:pt x="3082074" y="174345"/>
                  </a:lnTo>
                  <a:lnTo>
                    <a:pt x="3185083" y="174345"/>
                  </a:lnTo>
                  <a:lnTo>
                    <a:pt x="3185083" y="7975"/>
                  </a:lnTo>
                  <a:close/>
                </a:path>
                <a:path w="4356734" h="883285">
                  <a:moveTo>
                    <a:pt x="3881564" y="7874"/>
                  </a:moveTo>
                  <a:lnTo>
                    <a:pt x="3712997" y="7874"/>
                  </a:lnTo>
                  <a:lnTo>
                    <a:pt x="3712997" y="636333"/>
                  </a:lnTo>
                  <a:lnTo>
                    <a:pt x="3712857" y="647077"/>
                  </a:lnTo>
                  <a:lnTo>
                    <a:pt x="3709263" y="687844"/>
                  </a:lnTo>
                  <a:lnTo>
                    <a:pt x="3687991" y="720432"/>
                  </a:lnTo>
                  <a:lnTo>
                    <a:pt x="3670604" y="723569"/>
                  </a:lnTo>
                  <a:lnTo>
                    <a:pt x="3661435" y="722769"/>
                  </a:lnTo>
                  <a:lnTo>
                    <a:pt x="3632314" y="687514"/>
                  </a:lnTo>
                  <a:lnTo>
                    <a:pt x="3628377" y="647065"/>
                  </a:lnTo>
                  <a:lnTo>
                    <a:pt x="3628212" y="636333"/>
                  </a:lnTo>
                  <a:lnTo>
                    <a:pt x="3628212" y="7874"/>
                  </a:lnTo>
                  <a:lnTo>
                    <a:pt x="3459645" y="7874"/>
                  </a:lnTo>
                  <a:lnTo>
                    <a:pt x="3459645" y="643229"/>
                  </a:lnTo>
                  <a:lnTo>
                    <a:pt x="3462858" y="698792"/>
                  </a:lnTo>
                  <a:lnTo>
                    <a:pt x="3472459" y="747166"/>
                  </a:lnTo>
                  <a:lnTo>
                    <a:pt x="3488486" y="788377"/>
                  </a:lnTo>
                  <a:lnTo>
                    <a:pt x="3510915" y="822401"/>
                  </a:lnTo>
                  <a:lnTo>
                    <a:pt x="3540112" y="849033"/>
                  </a:lnTo>
                  <a:lnTo>
                    <a:pt x="3576472" y="868045"/>
                  </a:lnTo>
                  <a:lnTo>
                    <a:pt x="3619970" y="879462"/>
                  </a:lnTo>
                  <a:lnTo>
                    <a:pt x="3670604" y="883272"/>
                  </a:lnTo>
                  <a:lnTo>
                    <a:pt x="3721252" y="879462"/>
                  </a:lnTo>
                  <a:lnTo>
                    <a:pt x="3764750" y="868045"/>
                  </a:lnTo>
                  <a:lnTo>
                    <a:pt x="3801110" y="849033"/>
                  </a:lnTo>
                  <a:lnTo>
                    <a:pt x="3830307" y="822401"/>
                  </a:lnTo>
                  <a:lnTo>
                    <a:pt x="3852735" y="788377"/>
                  </a:lnTo>
                  <a:lnTo>
                    <a:pt x="3868763" y="747166"/>
                  </a:lnTo>
                  <a:lnTo>
                    <a:pt x="3878364" y="698792"/>
                  </a:lnTo>
                  <a:lnTo>
                    <a:pt x="3881564" y="643229"/>
                  </a:lnTo>
                  <a:lnTo>
                    <a:pt x="3881564" y="7874"/>
                  </a:lnTo>
                  <a:close/>
                </a:path>
                <a:path w="4356734" h="883285">
                  <a:moveTo>
                    <a:pt x="4356239" y="622528"/>
                  </a:moveTo>
                  <a:lnTo>
                    <a:pt x="4352404" y="566521"/>
                  </a:lnTo>
                  <a:lnTo>
                    <a:pt x="4340961" y="519760"/>
                  </a:lnTo>
                  <a:lnTo>
                    <a:pt x="4323207" y="480199"/>
                  </a:lnTo>
                  <a:lnTo>
                    <a:pt x="4300537" y="445833"/>
                  </a:lnTo>
                  <a:lnTo>
                    <a:pt x="4274159" y="414832"/>
                  </a:lnTo>
                  <a:lnTo>
                    <a:pt x="4245343" y="385445"/>
                  </a:lnTo>
                  <a:lnTo>
                    <a:pt x="4145280" y="289318"/>
                  </a:lnTo>
                  <a:lnTo>
                    <a:pt x="4131932" y="275920"/>
                  </a:lnTo>
                  <a:lnTo>
                    <a:pt x="4106329" y="240538"/>
                  </a:lnTo>
                  <a:lnTo>
                    <a:pt x="4096474" y="201091"/>
                  </a:lnTo>
                  <a:lnTo>
                    <a:pt x="4097070" y="192392"/>
                  </a:lnTo>
                  <a:lnTo>
                    <a:pt x="4126738" y="160413"/>
                  </a:lnTo>
                  <a:lnTo>
                    <a:pt x="4136402" y="159689"/>
                  </a:lnTo>
                  <a:lnTo>
                    <a:pt x="4144581" y="160299"/>
                  </a:lnTo>
                  <a:lnTo>
                    <a:pt x="4173232" y="188785"/>
                  </a:lnTo>
                  <a:lnTo>
                    <a:pt x="4173867" y="197167"/>
                  </a:lnTo>
                  <a:lnTo>
                    <a:pt x="4173867" y="256794"/>
                  </a:lnTo>
                  <a:lnTo>
                    <a:pt x="4350321" y="256794"/>
                  </a:lnTo>
                  <a:lnTo>
                    <a:pt x="4347184" y="196100"/>
                  </a:lnTo>
                  <a:lnTo>
                    <a:pt x="4337812" y="143675"/>
                  </a:lnTo>
                  <a:lnTo>
                    <a:pt x="4322178" y="99491"/>
                  </a:lnTo>
                  <a:lnTo>
                    <a:pt x="4300296" y="63576"/>
                  </a:lnTo>
                  <a:lnTo>
                    <a:pt x="4270946" y="35750"/>
                  </a:lnTo>
                  <a:lnTo>
                    <a:pt x="4232935" y="15887"/>
                  </a:lnTo>
                  <a:lnTo>
                    <a:pt x="4186288" y="3975"/>
                  </a:lnTo>
                  <a:lnTo>
                    <a:pt x="4130979" y="0"/>
                  </a:lnTo>
                  <a:lnTo>
                    <a:pt x="4085056" y="3632"/>
                  </a:lnTo>
                  <a:lnTo>
                    <a:pt x="4044899" y="14541"/>
                  </a:lnTo>
                  <a:lnTo>
                    <a:pt x="4010507" y="32715"/>
                  </a:lnTo>
                  <a:lnTo>
                    <a:pt x="3981881" y="58153"/>
                  </a:lnTo>
                  <a:lnTo>
                    <a:pt x="3959339" y="90538"/>
                  </a:lnTo>
                  <a:lnTo>
                    <a:pt x="3943235" y="129501"/>
                  </a:lnTo>
                  <a:lnTo>
                    <a:pt x="3933583" y="175069"/>
                  </a:lnTo>
                  <a:lnTo>
                    <a:pt x="3930370" y="227228"/>
                  </a:lnTo>
                  <a:lnTo>
                    <a:pt x="3935819" y="278739"/>
                  </a:lnTo>
                  <a:lnTo>
                    <a:pt x="3952176" y="327279"/>
                  </a:lnTo>
                  <a:lnTo>
                    <a:pt x="3979443" y="372872"/>
                  </a:lnTo>
                  <a:lnTo>
                    <a:pt x="4017619" y="415505"/>
                  </a:lnTo>
                  <a:lnTo>
                    <a:pt x="4095496" y="489445"/>
                  </a:lnTo>
                  <a:lnTo>
                    <a:pt x="4111790" y="505193"/>
                  </a:lnTo>
                  <a:lnTo>
                    <a:pt x="4138777" y="533666"/>
                  </a:lnTo>
                  <a:lnTo>
                    <a:pt x="4166031" y="571385"/>
                  </a:lnTo>
                  <a:lnTo>
                    <a:pt x="4180255" y="611886"/>
                  </a:lnTo>
                  <a:lnTo>
                    <a:pt x="4184700" y="664425"/>
                  </a:lnTo>
                  <a:lnTo>
                    <a:pt x="4184129" y="679081"/>
                  </a:lnTo>
                  <a:lnTo>
                    <a:pt x="4170108" y="715810"/>
                  </a:lnTo>
                  <a:lnTo>
                    <a:pt x="4142803" y="723569"/>
                  </a:lnTo>
                  <a:lnTo>
                    <a:pt x="4132313" y="722503"/>
                  </a:lnTo>
                  <a:lnTo>
                    <a:pt x="4104170" y="686295"/>
                  </a:lnTo>
                  <a:lnTo>
                    <a:pt x="4101909" y="659498"/>
                  </a:lnTo>
                  <a:lnTo>
                    <a:pt x="4101909" y="551065"/>
                  </a:lnTo>
                  <a:lnTo>
                    <a:pt x="3930370" y="551065"/>
                  </a:lnTo>
                  <a:lnTo>
                    <a:pt x="3930370" y="635838"/>
                  </a:lnTo>
                  <a:lnTo>
                    <a:pt x="3933647" y="696023"/>
                  </a:lnTo>
                  <a:lnTo>
                    <a:pt x="3943489" y="747471"/>
                  </a:lnTo>
                  <a:lnTo>
                    <a:pt x="3959898" y="790168"/>
                  </a:lnTo>
                  <a:lnTo>
                    <a:pt x="3982872" y="824128"/>
                  </a:lnTo>
                  <a:lnTo>
                    <a:pt x="4013250" y="849998"/>
                  </a:lnTo>
                  <a:lnTo>
                    <a:pt x="4051935" y="868476"/>
                  </a:lnTo>
                  <a:lnTo>
                    <a:pt x="4098887" y="879576"/>
                  </a:lnTo>
                  <a:lnTo>
                    <a:pt x="4154144" y="883272"/>
                  </a:lnTo>
                  <a:lnTo>
                    <a:pt x="4205909" y="878941"/>
                  </a:lnTo>
                  <a:lnTo>
                    <a:pt x="4249331" y="865962"/>
                  </a:lnTo>
                  <a:lnTo>
                    <a:pt x="4284408" y="844321"/>
                  </a:lnTo>
                  <a:lnTo>
                    <a:pt x="4311129" y="814019"/>
                  </a:lnTo>
                  <a:lnTo>
                    <a:pt x="4330865" y="776084"/>
                  </a:lnTo>
                  <a:lnTo>
                    <a:pt x="4344962" y="731520"/>
                  </a:lnTo>
                  <a:lnTo>
                    <a:pt x="4353420" y="680339"/>
                  </a:lnTo>
                  <a:lnTo>
                    <a:pt x="4356239" y="622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5099950" y="4667878"/>
            <a:ext cx="4876800" cy="1311275"/>
            <a:chOff x="5099950" y="4667878"/>
            <a:chExt cx="4876800" cy="1311275"/>
          </a:xfrm>
        </p:grpSpPr>
        <p:sp>
          <p:nvSpPr>
            <p:cNvPr id="8" name="object 8" descr=""/>
            <p:cNvSpPr/>
            <p:nvPr/>
          </p:nvSpPr>
          <p:spPr>
            <a:xfrm>
              <a:off x="5099950" y="4667878"/>
              <a:ext cx="4876800" cy="1311275"/>
            </a:xfrm>
            <a:custGeom>
              <a:avLst/>
              <a:gdLst/>
              <a:ahLst/>
              <a:cxnLst/>
              <a:rect l="l" t="t" r="r" b="b"/>
              <a:pathLst>
                <a:path w="4876800" h="1311275">
                  <a:moveTo>
                    <a:pt x="4221353" y="0"/>
                  </a:moveTo>
                  <a:lnTo>
                    <a:pt x="655459" y="0"/>
                  </a:lnTo>
                  <a:lnTo>
                    <a:pt x="606541" y="1797"/>
                  </a:lnTo>
                  <a:lnTo>
                    <a:pt x="558600" y="7106"/>
                  </a:lnTo>
                  <a:lnTo>
                    <a:pt x="511762" y="15800"/>
                  </a:lnTo>
                  <a:lnTo>
                    <a:pt x="466154" y="27751"/>
                  </a:lnTo>
                  <a:lnTo>
                    <a:pt x="421902" y="42833"/>
                  </a:lnTo>
                  <a:lnTo>
                    <a:pt x="379134" y="60920"/>
                  </a:lnTo>
                  <a:lnTo>
                    <a:pt x="337976" y="81883"/>
                  </a:lnTo>
                  <a:lnTo>
                    <a:pt x="298554" y="105598"/>
                  </a:lnTo>
                  <a:lnTo>
                    <a:pt x="260997" y="131937"/>
                  </a:lnTo>
                  <a:lnTo>
                    <a:pt x="225429" y="160773"/>
                  </a:lnTo>
                  <a:lnTo>
                    <a:pt x="191979" y="191979"/>
                  </a:lnTo>
                  <a:lnTo>
                    <a:pt x="160773" y="225429"/>
                  </a:lnTo>
                  <a:lnTo>
                    <a:pt x="131937" y="260997"/>
                  </a:lnTo>
                  <a:lnTo>
                    <a:pt x="105598" y="298554"/>
                  </a:lnTo>
                  <a:lnTo>
                    <a:pt x="81883" y="337976"/>
                  </a:lnTo>
                  <a:lnTo>
                    <a:pt x="60920" y="379134"/>
                  </a:lnTo>
                  <a:lnTo>
                    <a:pt x="42833" y="421902"/>
                  </a:lnTo>
                  <a:lnTo>
                    <a:pt x="27751" y="466154"/>
                  </a:lnTo>
                  <a:lnTo>
                    <a:pt x="15800" y="511762"/>
                  </a:lnTo>
                  <a:lnTo>
                    <a:pt x="7106" y="558600"/>
                  </a:lnTo>
                  <a:lnTo>
                    <a:pt x="1797" y="606541"/>
                  </a:lnTo>
                  <a:lnTo>
                    <a:pt x="0" y="655459"/>
                  </a:lnTo>
                  <a:lnTo>
                    <a:pt x="1797" y="704377"/>
                  </a:lnTo>
                  <a:lnTo>
                    <a:pt x="7106" y="752318"/>
                  </a:lnTo>
                  <a:lnTo>
                    <a:pt x="15800" y="799156"/>
                  </a:lnTo>
                  <a:lnTo>
                    <a:pt x="27751" y="844764"/>
                  </a:lnTo>
                  <a:lnTo>
                    <a:pt x="42833" y="889015"/>
                  </a:lnTo>
                  <a:lnTo>
                    <a:pt x="60920" y="931782"/>
                  </a:lnTo>
                  <a:lnTo>
                    <a:pt x="81883" y="972940"/>
                  </a:lnTo>
                  <a:lnTo>
                    <a:pt x="105598" y="1012360"/>
                  </a:lnTo>
                  <a:lnTo>
                    <a:pt x="131937" y="1049917"/>
                  </a:lnTo>
                  <a:lnTo>
                    <a:pt x="160773" y="1085484"/>
                  </a:lnTo>
                  <a:lnTo>
                    <a:pt x="191979" y="1118933"/>
                  </a:lnTo>
                  <a:lnTo>
                    <a:pt x="225429" y="1150139"/>
                  </a:lnTo>
                  <a:lnTo>
                    <a:pt x="260997" y="1178974"/>
                  </a:lnTo>
                  <a:lnTo>
                    <a:pt x="298554" y="1205312"/>
                  </a:lnTo>
                  <a:lnTo>
                    <a:pt x="337976" y="1229025"/>
                  </a:lnTo>
                  <a:lnTo>
                    <a:pt x="379134" y="1249989"/>
                  </a:lnTo>
                  <a:lnTo>
                    <a:pt x="421902" y="1268074"/>
                  </a:lnTo>
                  <a:lnTo>
                    <a:pt x="466154" y="1283156"/>
                  </a:lnTo>
                  <a:lnTo>
                    <a:pt x="511762" y="1295107"/>
                  </a:lnTo>
                  <a:lnTo>
                    <a:pt x="558600" y="1303800"/>
                  </a:lnTo>
                  <a:lnTo>
                    <a:pt x="606541" y="1309108"/>
                  </a:lnTo>
                  <a:lnTo>
                    <a:pt x="655459" y="1310906"/>
                  </a:lnTo>
                  <a:lnTo>
                    <a:pt x="4221353" y="1310906"/>
                  </a:lnTo>
                  <a:lnTo>
                    <a:pt x="4270270" y="1309108"/>
                  </a:lnTo>
                  <a:lnTo>
                    <a:pt x="4318211" y="1303800"/>
                  </a:lnTo>
                  <a:lnTo>
                    <a:pt x="4365049" y="1295107"/>
                  </a:lnTo>
                  <a:lnTo>
                    <a:pt x="4410657" y="1283156"/>
                  </a:lnTo>
                  <a:lnTo>
                    <a:pt x="4454908" y="1268074"/>
                  </a:lnTo>
                  <a:lnTo>
                    <a:pt x="4497676" y="1249989"/>
                  </a:lnTo>
                  <a:lnTo>
                    <a:pt x="4538833" y="1229025"/>
                  </a:lnTo>
                  <a:lnTo>
                    <a:pt x="4578254" y="1205312"/>
                  </a:lnTo>
                  <a:lnTo>
                    <a:pt x="4615810" y="1178974"/>
                  </a:lnTo>
                  <a:lnTo>
                    <a:pt x="4651377" y="1150139"/>
                  </a:lnTo>
                  <a:lnTo>
                    <a:pt x="4684826" y="1118933"/>
                  </a:lnTo>
                  <a:lnTo>
                    <a:pt x="4716032" y="1085484"/>
                  </a:lnTo>
                  <a:lnTo>
                    <a:pt x="4744867" y="1049917"/>
                  </a:lnTo>
                  <a:lnTo>
                    <a:pt x="4771205" y="1012360"/>
                  </a:lnTo>
                  <a:lnTo>
                    <a:pt x="4794919" y="972940"/>
                  </a:lnTo>
                  <a:lnTo>
                    <a:pt x="4815882" y="931782"/>
                  </a:lnTo>
                  <a:lnTo>
                    <a:pt x="4833968" y="889015"/>
                  </a:lnTo>
                  <a:lnTo>
                    <a:pt x="4849049" y="844764"/>
                  </a:lnTo>
                  <a:lnTo>
                    <a:pt x="4861000" y="799156"/>
                  </a:lnTo>
                  <a:lnTo>
                    <a:pt x="4869693" y="752318"/>
                  </a:lnTo>
                  <a:lnTo>
                    <a:pt x="4875002" y="704377"/>
                  </a:lnTo>
                  <a:lnTo>
                    <a:pt x="4876800" y="655459"/>
                  </a:lnTo>
                  <a:lnTo>
                    <a:pt x="4875002" y="606541"/>
                  </a:lnTo>
                  <a:lnTo>
                    <a:pt x="4869693" y="558600"/>
                  </a:lnTo>
                  <a:lnTo>
                    <a:pt x="4861000" y="511762"/>
                  </a:lnTo>
                  <a:lnTo>
                    <a:pt x="4849049" y="466154"/>
                  </a:lnTo>
                  <a:lnTo>
                    <a:pt x="4833968" y="421902"/>
                  </a:lnTo>
                  <a:lnTo>
                    <a:pt x="4815882" y="379134"/>
                  </a:lnTo>
                  <a:lnTo>
                    <a:pt x="4794919" y="337976"/>
                  </a:lnTo>
                  <a:lnTo>
                    <a:pt x="4771205" y="298554"/>
                  </a:lnTo>
                  <a:lnTo>
                    <a:pt x="4744867" y="260997"/>
                  </a:lnTo>
                  <a:lnTo>
                    <a:pt x="4716032" y="225429"/>
                  </a:lnTo>
                  <a:lnTo>
                    <a:pt x="4684826" y="191979"/>
                  </a:lnTo>
                  <a:lnTo>
                    <a:pt x="4651377" y="160773"/>
                  </a:lnTo>
                  <a:lnTo>
                    <a:pt x="4615810" y="131937"/>
                  </a:lnTo>
                  <a:lnTo>
                    <a:pt x="4578254" y="105598"/>
                  </a:lnTo>
                  <a:lnTo>
                    <a:pt x="4538833" y="81883"/>
                  </a:lnTo>
                  <a:lnTo>
                    <a:pt x="4497676" y="60920"/>
                  </a:lnTo>
                  <a:lnTo>
                    <a:pt x="4454908" y="42833"/>
                  </a:lnTo>
                  <a:lnTo>
                    <a:pt x="4410657" y="27751"/>
                  </a:lnTo>
                  <a:lnTo>
                    <a:pt x="4365049" y="15800"/>
                  </a:lnTo>
                  <a:lnTo>
                    <a:pt x="4318211" y="7106"/>
                  </a:lnTo>
                  <a:lnTo>
                    <a:pt x="4270270" y="1797"/>
                  </a:lnTo>
                  <a:lnTo>
                    <a:pt x="42213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533733" y="4894198"/>
              <a:ext cx="4029075" cy="883285"/>
            </a:xfrm>
            <a:custGeom>
              <a:avLst/>
              <a:gdLst/>
              <a:ahLst/>
              <a:cxnLst/>
              <a:rect l="l" t="t" r="r" b="b"/>
              <a:pathLst>
                <a:path w="4029075" h="883285">
                  <a:moveTo>
                    <a:pt x="347002" y="7975"/>
                  </a:moveTo>
                  <a:lnTo>
                    <a:pt x="0" y="7975"/>
                  </a:lnTo>
                  <a:lnTo>
                    <a:pt x="0" y="176885"/>
                  </a:lnTo>
                  <a:lnTo>
                    <a:pt x="0" y="315315"/>
                  </a:lnTo>
                  <a:lnTo>
                    <a:pt x="0" y="481685"/>
                  </a:lnTo>
                  <a:lnTo>
                    <a:pt x="0" y="875385"/>
                  </a:lnTo>
                  <a:lnTo>
                    <a:pt x="174485" y="875385"/>
                  </a:lnTo>
                  <a:lnTo>
                    <a:pt x="174485" y="481685"/>
                  </a:lnTo>
                  <a:lnTo>
                    <a:pt x="338124" y="481685"/>
                  </a:lnTo>
                  <a:lnTo>
                    <a:pt x="338124" y="315315"/>
                  </a:lnTo>
                  <a:lnTo>
                    <a:pt x="174485" y="315315"/>
                  </a:lnTo>
                  <a:lnTo>
                    <a:pt x="174485" y="176885"/>
                  </a:lnTo>
                  <a:lnTo>
                    <a:pt x="347002" y="176885"/>
                  </a:lnTo>
                  <a:lnTo>
                    <a:pt x="347002" y="7975"/>
                  </a:lnTo>
                  <a:close/>
                </a:path>
                <a:path w="4029075" h="883285">
                  <a:moveTo>
                    <a:pt x="823645" y="638797"/>
                  </a:moveTo>
                  <a:lnTo>
                    <a:pt x="823544" y="225259"/>
                  </a:lnTo>
                  <a:lnTo>
                    <a:pt x="820343" y="176098"/>
                  </a:lnTo>
                  <a:lnTo>
                    <a:pt x="820229" y="174396"/>
                  </a:lnTo>
                  <a:lnTo>
                    <a:pt x="816940" y="159702"/>
                  </a:lnTo>
                  <a:lnTo>
                    <a:pt x="810018" y="128778"/>
                  </a:lnTo>
                  <a:lnTo>
                    <a:pt x="792988" y="89865"/>
                  </a:lnTo>
                  <a:lnTo>
                    <a:pt x="769175" y="57658"/>
                  </a:lnTo>
                  <a:lnTo>
                    <a:pt x="738784" y="32435"/>
                  </a:lnTo>
                  <a:lnTo>
                    <a:pt x="702068" y="14427"/>
                  </a:lnTo>
                  <a:lnTo>
                    <a:pt x="659053" y="3606"/>
                  </a:lnTo>
                  <a:lnTo>
                    <a:pt x="650633" y="2997"/>
                  </a:lnTo>
                  <a:lnTo>
                    <a:pt x="650633" y="223774"/>
                  </a:lnTo>
                  <a:lnTo>
                    <a:pt x="650557" y="648169"/>
                  </a:lnTo>
                  <a:lnTo>
                    <a:pt x="648157" y="680593"/>
                  </a:lnTo>
                  <a:lnTo>
                    <a:pt x="640765" y="704469"/>
                  </a:lnTo>
                  <a:lnTo>
                    <a:pt x="628446" y="718794"/>
                  </a:lnTo>
                  <a:lnTo>
                    <a:pt x="611200" y="723569"/>
                  </a:lnTo>
                  <a:lnTo>
                    <a:pt x="600659" y="722477"/>
                  </a:lnTo>
                  <a:lnTo>
                    <a:pt x="571258" y="682853"/>
                  </a:lnTo>
                  <a:lnTo>
                    <a:pt x="568807" y="648169"/>
                  </a:lnTo>
                  <a:lnTo>
                    <a:pt x="568807" y="225259"/>
                  </a:lnTo>
                  <a:lnTo>
                    <a:pt x="571512" y="196583"/>
                  </a:lnTo>
                  <a:lnTo>
                    <a:pt x="579640" y="176098"/>
                  </a:lnTo>
                  <a:lnTo>
                    <a:pt x="593204" y="163804"/>
                  </a:lnTo>
                  <a:lnTo>
                    <a:pt x="612190" y="159702"/>
                  </a:lnTo>
                  <a:lnTo>
                    <a:pt x="629386" y="163804"/>
                  </a:lnTo>
                  <a:lnTo>
                    <a:pt x="629094" y="163804"/>
                  </a:lnTo>
                  <a:lnTo>
                    <a:pt x="641019" y="175729"/>
                  </a:lnTo>
                  <a:lnTo>
                    <a:pt x="648220" y="195745"/>
                  </a:lnTo>
                  <a:lnTo>
                    <a:pt x="650633" y="223774"/>
                  </a:lnTo>
                  <a:lnTo>
                    <a:pt x="650633" y="2997"/>
                  </a:lnTo>
                  <a:lnTo>
                    <a:pt x="609714" y="0"/>
                  </a:lnTo>
                  <a:lnTo>
                    <a:pt x="560374" y="3606"/>
                  </a:lnTo>
                  <a:lnTo>
                    <a:pt x="517359" y="14427"/>
                  </a:lnTo>
                  <a:lnTo>
                    <a:pt x="480656" y="32435"/>
                  </a:lnTo>
                  <a:lnTo>
                    <a:pt x="450265" y="57658"/>
                  </a:lnTo>
                  <a:lnTo>
                    <a:pt x="426427" y="89865"/>
                  </a:lnTo>
                  <a:lnTo>
                    <a:pt x="409409" y="128778"/>
                  </a:lnTo>
                  <a:lnTo>
                    <a:pt x="399199" y="174396"/>
                  </a:lnTo>
                  <a:lnTo>
                    <a:pt x="395998" y="223774"/>
                  </a:lnTo>
                  <a:lnTo>
                    <a:pt x="395897" y="225259"/>
                  </a:lnTo>
                  <a:lnTo>
                    <a:pt x="395808" y="638797"/>
                  </a:lnTo>
                  <a:lnTo>
                    <a:pt x="399237" y="694702"/>
                  </a:lnTo>
                  <a:lnTo>
                    <a:pt x="409536" y="743610"/>
                  </a:lnTo>
                  <a:lnTo>
                    <a:pt x="426707" y="785520"/>
                  </a:lnTo>
                  <a:lnTo>
                    <a:pt x="450761" y="820432"/>
                  </a:lnTo>
                  <a:lnTo>
                    <a:pt x="481304" y="847928"/>
                  </a:lnTo>
                  <a:lnTo>
                    <a:pt x="517969" y="867562"/>
                  </a:lnTo>
                  <a:lnTo>
                    <a:pt x="560781" y="879348"/>
                  </a:lnTo>
                  <a:lnTo>
                    <a:pt x="609714" y="883272"/>
                  </a:lnTo>
                  <a:lnTo>
                    <a:pt x="658647" y="879348"/>
                  </a:lnTo>
                  <a:lnTo>
                    <a:pt x="701446" y="867562"/>
                  </a:lnTo>
                  <a:lnTo>
                    <a:pt x="738124" y="847928"/>
                  </a:lnTo>
                  <a:lnTo>
                    <a:pt x="768680" y="820432"/>
                  </a:lnTo>
                  <a:lnTo>
                    <a:pt x="792721" y="785520"/>
                  </a:lnTo>
                  <a:lnTo>
                    <a:pt x="809891" y="743610"/>
                  </a:lnTo>
                  <a:lnTo>
                    <a:pt x="820204" y="694702"/>
                  </a:lnTo>
                  <a:lnTo>
                    <a:pt x="823645" y="638797"/>
                  </a:lnTo>
                  <a:close/>
                </a:path>
                <a:path w="4029075" h="883285">
                  <a:moveTo>
                    <a:pt x="1245552" y="728065"/>
                  </a:moveTo>
                  <a:lnTo>
                    <a:pt x="1067117" y="728065"/>
                  </a:lnTo>
                  <a:lnTo>
                    <a:pt x="1067117" y="7975"/>
                  </a:lnTo>
                  <a:lnTo>
                    <a:pt x="893622" y="7975"/>
                  </a:lnTo>
                  <a:lnTo>
                    <a:pt x="893622" y="728065"/>
                  </a:lnTo>
                  <a:lnTo>
                    <a:pt x="893622" y="875385"/>
                  </a:lnTo>
                  <a:lnTo>
                    <a:pt x="1245552" y="875385"/>
                  </a:lnTo>
                  <a:lnTo>
                    <a:pt x="1245552" y="728065"/>
                  </a:lnTo>
                  <a:close/>
                </a:path>
                <a:path w="4029075" h="883285">
                  <a:moveTo>
                    <a:pt x="1646770" y="728065"/>
                  </a:moveTo>
                  <a:lnTo>
                    <a:pt x="1468335" y="728065"/>
                  </a:lnTo>
                  <a:lnTo>
                    <a:pt x="1468335" y="7975"/>
                  </a:lnTo>
                  <a:lnTo>
                    <a:pt x="1294841" y="7975"/>
                  </a:lnTo>
                  <a:lnTo>
                    <a:pt x="1294841" y="728065"/>
                  </a:lnTo>
                  <a:lnTo>
                    <a:pt x="1294841" y="875385"/>
                  </a:lnTo>
                  <a:lnTo>
                    <a:pt x="1646770" y="875385"/>
                  </a:lnTo>
                  <a:lnTo>
                    <a:pt x="1646770" y="728065"/>
                  </a:lnTo>
                  <a:close/>
                </a:path>
                <a:path w="4029075" h="883285">
                  <a:moveTo>
                    <a:pt x="2117013" y="638797"/>
                  </a:moveTo>
                  <a:lnTo>
                    <a:pt x="2116912" y="225259"/>
                  </a:lnTo>
                  <a:lnTo>
                    <a:pt x="2113711" y="176098"/>
                  </a:lnTo>
                  <a:lnTo>
                    <a:pt x="2113610" y="174396"/>
                  </a:lnTo>
                  <a:lnTo>
                    <a:pt x="2103386" y="128778"/>
                  </a:lnTo>
                  <a:lnTo>
                    <a:pt x="2086368" y="89865"/>
                  </a:lnTo>
                  <a:lnTo>
                    <a:pt x="2062530" y="57658"/>
                  </a:lnTo>
                  <a:lnTo>
                    <a:pt x="2032139" y="32435"/>
                  </a:lnTo>
                  <a:lnTo>
                    <a:pt x="1995436" y="14427"/>
                  </a:lnTo>
                  <a:lnTo>
                    <a:pt x="1952421" y="3606"/>
                  </a:lnTo>
                  <a:lnTo>
                    <a:pt x="1943989" y="2997"/>
                  </a:lnTo>
                  <a:lnTo>
                    <a:pt x="1943989" y="223774"/>
                  </a:lnTo>
                  <a:lnTo>
                    <a:pt x="1943912" y="648169"/>
                  </a:lnTo>
                  <a:lnTo>
                    <a:pt x="1941525" y="680593"/>
                  </a:lnTo>
                  <a:lnTo>
                    <a:pt x="1934133" y="704469"/>
                  </a:lnTo>
                  <a:lnTo>
                    <a:pt x="1921802" y="718794"/>
                  </a:lnTo>
                  <a:lnTo>
                    <a:pt x="1904555" y="723569"/>
                  </a:lnTo>
                  <a:lnTo>
                    <a:pt x="1894027" y="722477"/>
                  </a:lnTo>
                  <a:lnTo>
                    <a:pt x="1864639" y="682853"/>
                  </a:lnTo>
                  <a:lnTo>
                    <a:pt x="1862162" y="648169"/>
                  </a:lnTo>
                  <a:lnTo>
                    <a:pt x="1862162" y="225259"/>
                  </a:lnTo>
                  <a:lnTo>
                    <a:pt x="1864868" y="196583"/>
                  </a:lnTo>
                  <a:lnTo>
                    <a:pt x="1873008" y="176098"/>
                  </a:lnTo>
                  <a:lnTo>
                    <a:pt x="1886572" y="163804"/>
                  </a:lnTo>
                  <a:lnTo>
                    <a:pt x="1905546" y="159702"/>
                  </a:lnTo>
                  <a:lnTo>
                    <a:pt x="1922741" y="163804"/>
                  </a:lnTo>
                  <a:lnTo>
                    <a:pt x="1922449" y="163804"/>
                  </a:lnTo>
                  <a:lnTo>
                    <a:pt x="1934375" y="175729"/>
                  </a:lnTo>
                  <a:lnTo>
                    <a:pt x="1941588" y="195745"/>
                  </a:lnTo>
                  <a:lnTo>
                    <a:pt x="1943989" y="223774"/>
                  </a:lnTo>
                  <a:lnTo>
                    <a:pt x="1943989" y="2997"/>
                  </a:lnTo>
                  <a:lnTo>
                    <a:pt x="1903095" y="0"/>
                  </a:lnTo>
                  <a:lnTo>
                    <a:pt x="1853755" y="3606"/>
                  </a:lnTo>
                  <a:lnTo>
                    <a:pt x="1810727" y="14427"/>
                  </a:lnTo>
                  <a:lnTo>
                    <a:pt x="1774012" y="32435"/>
                  </a:lnTo>
                  <a:lnTo>
                    <a:pt x="1743621" y="57658"/>
                  </a:lnTo>
                  <a:lnTo>
                    <a:pt x="1719795" y="89865"/>
                  </a:lnTo>
                  <a:lnTo>
                    <a:pt x="1702777" y="128778"/>
                  </a:lnTo>
                  <a:lnTo>
                    <a:pt x="1692567" y="174396"/>
                  </a:lnTo>
                  <a:lnTo>
                    <a:pt x="1689354" y="223774"/>
                  </a:lnTo>
                  <a:lnTo>
                    <a:pt x="1689252" y="225259"/>
                  </a:lnTo>
                  <a:lnTo>
                    <a:pt x="1689163" y="638797"/>
                  </a:lnTo>
                  <a:lnTo>
                    <a:pt x="1692592" y="694702"/>
                  </a:lnTo>
                  <a:lnTo>
                    <a:pt x="1702904" y="743610"/>
                  </a:lnTo>
                  <a:lnTo>
                    <a:pt x="1720075" y="785520"/>
                  </a:lnTo>
                  <a:lnTo>
                    <a:pt x="1744116" y="820432"/>
                  </a:lnTo>
                  <a:lnTo>
                    <a:pt x="1774659" y="847928"/>
                  </a:lnTo>
                  <a:lnTo>
                    <a:pt x="1811337" y="867562"/>
                  </a:lnTo>
                  <a:lnTo>
                    <a:pt x="1854149" y="879348"/>
                  </a:lnTo>
                  <a:lnTo>
                    <a:pt x="1903095" y="883272"/>
                  </a:lnTo>
                  <a:lnTo>
                    <a:pt x="1952028" y="879348"/>
                  </a:lnTo>
                  <a:lnTo>
                    <a:pt x="1994827" y="867562"/>
                  </a:lnTo>
                  <a:lnTo>
                    <a:pt x="2031492" y="847928"/>
                  </a:lnTo>
                  <a:lnTo>
                    <a:pt x="2062035" y="820432"/>
                  </a:lnTo>
                  <a:lnTo>
                    <a:pt x="2086076" y="785520"/>
                  </a:lnTo>
                  <a:lnTo>
                    <a:pt x="2103259" y="743610"/>
                  </a:lnTo>
                  <a:lnTo>
                    <a:pt x="2113572" y="694702"/>
                  </a:lnTo>
                  <a:lnTo>
                    <a:pt x="2117013" y="638797"/>
                  </a:lnTo>
                  <a:close/>
                </a:path>
                <a:path w="4029075" h="883285">
                  <a:moveTo>
                    <a:pt x="2853880" y="7874"/>
                  </a:moveTo>
                  <a:lnTo>
                    <a:pt x="2682354" y="7874"/>
                  </a:lnTo>
                  <a:lnTo>
                    <a:pt x="2636024" y="555498"/>
                  </a:lnTo>
                  <a:lnTo>
                    <a:pt x="2589695" y="7874"/>
                  </a:lnTo>
                  <a:lnTo>
                    <a:pt x="2428024" y="7874"/>
                  </a:lnTo>
                  <a:lnTo>
                    <a:pt x="2379218" y="555498"/>
                  </a:lnTo>
                  <a:lnTo>
                    <a:pt x="2331415" y="7874"/>
                  </a:lnTo>
                  <a:lnTo>
                    <a:pt x="2161857" y="7874"/>
                  </a:lnTo>
                  <a:lnTo>
                    <a:pt x="2255012" y="875385"/>
                  </a:lnTo>
                  <a:lnTo>
                    <a:pt x="2466467" y="875385"/>
                  </a:lnTo>
                  <a:lnTo>
                    <a:pt x="2507869" y="457898"/>
                  </a:lnTo>
                  <a:lnTo>
                    <a:pt x="2551252" y="875385"/>
                  </a:lnTo>
                  <a:lnTo>
                    <a:pt x="2759252" y="875385"/>
                  </a:lnTo>
                  <a:lnTo>
                    <a:pt x="2853880" y="7874"/>
                  </a:lnTo>
                  <a:close/>
                </a:path>
                <a:path w="4029075" h="883285">
                  <a:moveTo>
                    <a:pt x="3553790" y="7874"/>
                  </a:moveTo>
                  <a:lnTo>
                    <a:pt x="3385223" y="7874"/>
                  </a:lnTo>
                  <a:lnTo>
                    <a:pt x="3385223" y="636333"/>
                  </a:lnTo>
                  <a:lnTo>
                    <a:pt x="3385083" y="647090"/>
                  </a:lnTo>
                  <a:lnTo>
                    <a:pt x="3381476" y="687857"/>
                  </a:lnTo>
                  <a:lnTo>
                    <a:pt x="3360204" y="720432"/>
                  </a:lnTo>
                  <a:lnTo>
                    <a:pt x="3342830" y="723569"/>
                  </a:lnTo>
                  <a:lnTo>
                    <a:pt x="3333648" y="722769"/>
                  </a:lnTo>
                  <a:lnTo>
                    <a:pt x="3304527" y="687514"/>
                  </a:lnTo>
                  <a:lnTo>
                    <a:pt x="3300590" y="647065"/>
                  </a:lnTo>
                  <a:lnTo>
                    <a:pt x="3300438" y="636333"/>
                  </a:lnTo>
                  <a:lnTo>
                    <a:pt x="3300438" y="7874"/>
                  </a:lnTo>
                  <a:lnTo>
                    <a:pt x="3131870" y="7874"/>
                  </a:lnTo>
                  <a:lnTo>
                    <a:pt x="3131870" y="643229"/>
                  </a:lnTo>
                  <a:lnTo>
                    <a:pt x="3135071" y="698792"/>
                  </a:lnTo>
                  <a:lnTo>
                    <a:pt x="3144685" y="747179"/>
                  </a:lnTo>
                  <a:lnTo>
                    <a:pt x="3160699" y="788377"/>
                  </a:lnTo>
                  <a:lnTo>
                    <a:pt x="3183140" y="822401"/>
                  </a:lnTo>
                  <a:lnTo>
                    <a:pt x="3212338" y="849033"/>
                  </a:lnTo>
                  <a:lnTo>
                    <a:pt x="3248685" y="868057"/>
                  </a:lnTo>
                  <a:lnTo>
                    <a:pt x="3292183" y="879475"/>
                  </a:lnTo>
                  <a:lnTo>
                    <a:pt x="3342830" y="883272"/>
                  </a:lnTo>
                  <a:lnTo>
                    <a:pt x="3393478" y="879475"/>
                  </a:lnTo>
                  <a:lnTo>
                    <a:pt x="3436975" y="868057"/>
                  </a:lnTo>
                  <a:lnTo>
                    <a:pt x="3473323" y="849033"/>
                  </a:lnTo>
                  <a:lnTo>
                    <a:pt x="3502533" y="822401"/>
                  </a:lnTo>
                  <a:lnTo>
                    <a:pt x="3524961" y="788377"/>
                  </a:lnTo>
                  <a:lnTo>
                    <a:pt x="3540976" y="747179"/>
                  </a:lnTo>
                  <a:lnTo>
                    <a:pt x="3550589" y="698792"/>
                  </a:lnTo>
                  <a:lnTo>
                    <a:pt x="3553790" y="643229"/>
                  </a:lnTo>
                  <a:lnTo>
                    <a:pt x="3553790" y="7874"/>
                  </a:lnTo>
                  <a:close/>
                </a:path>
                <a:path w="4029075" h="883285">
                  <a:moveTo>
                    <a:pt x="4028465" y="622528"/>
                  </a:moveTo>
                  <a:lnTo>
                    <a:pt x="4024642" y="566521"/>
                  </a:lnTo>
                  <a:lnTo>
                    <a:pt x="4013187" y="519760"/>
                  </a:lnTo>
                  <a:lnTo>
                    <a:pt x="3995432" y="480212"/>
                  </a:lnTo>
                  <a:lnTo>
                    <a:pt x="3972763" y="445833"/>
                  </a:lnTo>
                  <a:lnTo>
                    <a:pt x="3946385" y="414845"/>
                  </a:lnTo>
                  <a:lnTo>
                    <a:pt x="3917569" y="385445"/>
                  </a:lnTo>
                  <a:lnTo>
                    <a:pt x="3817505" y="289318"/>
                  </a:lnTo>
                  <a:lnTo>
                    <a:pt x="3804158" y="275932"/>
                  </a:lnTo>
                  <a:lnTo>
                    <a:pt x="3778554" y="240538"/>
                  </a:lnTo>
                  <a:lnTo>
                    <a:pt x="3768699" y="201091"/>
                  </a:lnTo>
                  <a:lnTo>
                    <a:pt x="3769309" y="192405"/>
                  </a:lnTo>
                  <a:lnTo>
                    <a:pt x="3798976" y="160426"/>
                  </a:lnTo>
                  <a:lnTo>
                    <a:pt x="3808628" y="159689"/>
                  </a:lnTo>
                  <a:lnTo>
                    <a:pt x="3816807" y="160312"/>
                  </a:lnTo>
                  <a:lnTo>
                    <a:pt x="3845458" y="188785"/>
                  </a:lnTo>
                  <a:lnTo>
                    <a:pt x="3846093" y="197167"/>
                  </a:lnTo>
                  <a:lnTo>
                    <a:pt x="3846093" y="256794"/>
                  </a:lnTo>
                  <a:lnTo>
                    <a:pt x="4022547" y="256794"/>
                  </a:lnTo>
                  <a:lnTo>
                    <a:pt x="4019423" y="196113"/>
                  </a:lnTo>
                  <a:lnTo>
                    <a:pt x="4010037" y="143675"/>
                  </a:lnTo>
                  <a:lnTo>
                    <a:pt x="3994404" y="99504"/>
                  </a:lnTo>
                  <a:lnTo>
                    <a:pt x="3972522" y="63576"/>
                  </a:lnTo>
                  <a:lnTo>
                    <a:pt x="3943172" y="35763"/>
                  </a:lnTo>
                  <a:lnTo>
                    <a:pt x="3905173" y="15900"/>
                  </a:lnTo>
                  <a:lnTo>
                    <a:pt x="3858514" y="3975"/>
                  </a:lnTo>
                  <a:lnTo>
                    <a:pt x="3803205" y="0"/>
                  </a:lnTo>
                  <a:lnTo>
                    <a:pt x="3757295" y="3644"/>
                  </a:lnTo>
                  <a:lnTo>
                    <a:pt x="3717137" y="14541"/>
                  </a:lnTo>
                  <a:lnTo>
                    <a:pt x="3682746" y="32715"/>
                  </a:lnTo>
                  <a:lnTo>
                    <a:pt x="3654107" y="58153"/>
                  </a:lnTo>
                  <a:lnTo>
                    <a:pt x="3631565" y="90538"/>
                  </a:lnTo>
                  <a:lnTo>
                    <a:pt x="3615474" y="129514"/>
                  </a:lnTo>
                  <a:lnTo>
                    <a:pt x="3605809" y="175082"/>
                  </a:lnTo>
                  <a:lnTo>
                    <a:pt x="3602596" y="227228"/>
                  </a:lnTo>
                  <a:lnTo>
                    <a:pt x="3608044" y="278739"/>
                  </a:lnTo>
                  <a:lnTo>
                    <a:pt x="3624415" y="327291"/>
                  </a:lnTo>
                  <a:lnTo>
                    <a:pt x="3651669" y="372884"/>
                  </a:lnTo>
                  <a:lnTo>
                    <a:pt x="3689845" y="415505"/>
                  </a:lnTo>
                  <a:lnTo>
                    <a:pt x="3767721" y="489445"/>
                  </a:lnTo>
                  <a:lnTo>
                    <a:pt x="3784028" y="505206"/>
                  </a:lnTo>
                  <a:lnTo>
                    <a:pt x="3811016" y="533666"/>
                  </a:lnTo>
                  <a:lnTo>
                    <a:pt x="3838257" y="571398"/>
                  </a:lnTo>
                  <a:lnTo>
                    <a:pt x="3852494" y="611898"/>
                  </a:lnTo>
                  <a:lnTo>
                    <a:pt x="3856926" y="664425"/>
                  </a:lnTo>
                  <a:lnTo>
                    <a:pt x="3856355" y="679094"/>
                  </a:lnTo>
                  <a:lnTo>
                    <a:pt x="3842347" y="715822"/>
                  </a:lnTo>
                  <a:lnTo>
                    <a:pt x="3815029" y="723569"/>
                  </a:lnTo>
                  <a:lnTo>
                    <a:pt x="3804539" y="722515"/>
                  </a:lnTo>
                  <a:lnTo>
                    <a:pt x="3776408" y="686295"/>
                  </a:lnTo>
                  <a:lnTo>
                    <a:pt x="3774135" y="659498"/>
                  </a:lnTo>
                  <a:lnTo>
                    <a:pt x="3774135" y="551065"/>
                  </a:lnTo>
                  <a:lnTo>
                    <a:pt x="3602596" y="551065"/>
                  </a:lnTo>
                  <a:lnTo>
                    <a:pt x="3602596" y="635838"/>
                  </a:lnTo>
                  <a:lnTo>
                    <a:pt x="3605873" y="696036"/>
                  </a:lnTo>
                  <a:lnTo>
                    <a:pt x="3615728" y="747483"/>
                  </a:lnTo>
                  <a:lnTo>
                    <a:pt x="3632123" y="790181"/>
                  </a:lnTo>
                  <a:lnTo>
                    <a:pt x="3655098" y="824128"/>
                  </a:lnTo>
                  <a:lnTo>
                    <a:pt x="3685489" y="850011"/>
                  </a:lnTo>
                  <a:lnTo>
                    <a:pt x="3724160" y="868489"/>
                  </a:lnTo>
                  <a:lnTo>
                    <a:pt x="3771125" y="879576"/>
                  </a:lnTo>
                  <a:lnTo>
                    <a:pt x="3826370" y="883272"/>
                  </a:lnTo>
                  <a:lnTo>
                    <a:pt x="3878135" y="878954"/>
                  </a:lnTo>
                  <a:lnTo>
                    <a:pt x="3921556" y="865962"/>
                  </a:lnTo>
                  <a:lnTo>
                    <a:pt x="3956634" y="844321"/>
                  </a:lnTo>
                  <a:lnTo>
                    <a:pt x="3983355" y="814019"/>
                  </a:lnTo>
                  <a:lnTo>
                    <a:pt x="4003090" y="776084"/>
                  </a:lnTo>
                  <a:lnTo>
                    <a:pt x="4017187" y="731532"/>
                  </a:lnTo>
                  <a:lnTo>
                    <a:pt x="4025646" y="680339"/>
                  </a:lnTo>
                  <a:lnTo>
                    <a:pt x="4028465" y="622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32970" y="6391213"/>
            <a:ext cx="1046834" cy="104684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20468" y="6435662"/>
            <a:ext cx="922079" cy="957942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24272" y="6461425"/>
            <a:ext cx="919480" cy="919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6216" y="399139"/>
            <a:ext cx="3587543" cy="7501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10">
                <a:hlinkClick r:id="rId3"/>
              </a:rPr>
              <a:t>www.mojarto.com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4849215" y="1830514"/>
            <a:ext cx="890905" cy="2035810"/>
          </a:xfrm>
          <a:custGeom>
            <a:avLst/>
            <a:gdLst/>
            <a:ahLst/>
            <a:cxnLst/>
            <a:rect l="l" t="t" r="r" b="b"/>
            <a:pathLst>
              <a:path w="890904" h="2035810">
                <a:moveTo>
                  <a:pt x="890638" y="0"/>
                </a:moveTo>
                <a:lnTo>
                  <a:pt x="0" y="0"/>
                </a:lnTo>
                <a:lnTo>
                  <a:pt x="0" y="391160"/>
                </a:lnTo>
                <a:lnTo>
                  <a:pt x="241744" y="391160"/>
                </a:lnTo>
                <a:lnTo>
                  <a:pt x="241744" y="2035810"/>
                </a:lnTo>
                <a:lnTo>
                  <a:pt x="648893" y="2035810"/>
                </a:lnTo>
                <a:lnTo>
                  <a:pt x="648893" y="391160"/>
                </a:lnTo>
                <a:lnTo>
                  <a:pt x="890638" y="391160"/>
                </a:lnTo>
                <a:lnTo>
                  <a:pt x="8906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853188" y="1830514"/>
            <a:ext cx="1002030" cy="2035810"/>
          </a:xfrm>
          <a:custGeom>
            <a:avLst/>
            <a:gdLst/>
            <a:ahLst/>
            <a:cxnLst/>
            <a:rect l="l" t="t" r="r" b="b"/>
            <a:pathLst>
              <a:path w="1002029" h="2035810">
                <a:moveTo>
                  <a:pt x="1001674" y="0"/>
                </a:moveTo>
                <a:lnTo>
                  <a:pt x="596849" y="0"/>
                </a:lnTo>
                <a:lnTo>
                  <a:pt x="596849" y="727710"/>
                </a:lnTo>
                <a:lnTo>
                  <a:pt x="404837" y="727710"/>
                </a:lnTo>
                <a:lnTo>
                  <a:pt x="404837" y="0"/>
                </a:lnTo>
                <a:lnTo>
                  <a:pt x="0" y="0"/>
                </a:lnTo>
                <a:lnTo>
                  <a:pt x="0" y="727710"/>
                </a:lnTo>
                <a:lnTo>
                  <a:pt x="0" y="1112520"/>
                </a:lnTo>
                <a:lnTo>
                  <a:pt x="0" y="2035810"/>
                </a:lnTo>
                <a:lnTo>
                  <a:pt x="404837" y="2035810"/>
                </a:lnTo>
                <a:lnTo>
                  <a:pt x="404837" y="1112520"/>
                </a:lnTo>
                <a:lnTo>
                  <a:pt x="596849" y="1112520"/>
                </a:lnTo>
                <a:lnTo>
                  <a:pt x="596849" y="2035810"/>
                </a:lnTo>
                <a:lnTo>
                  <a:pt x="1001674" y="2035810"/>
                </a:lnTo>
                <a:lnTo>
                  <a:pt x="1001674" y="1112520"/>
                </a:lnTo>
                <a:lnTo>
                  <a:pt x="1001674" y="727710"/>
                </a:lnTo>
                <a:lnTo>
                  <a:pt x="1001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979799" y="1830585"/>
            <a:ext cx="1080770" cy="2035810"/>
          </a:xfrm>
          <a:custGeom>
            <a:avLst/>
            <a:gdLst/>
            <a:ahLst/>
            <a:cxnLst/>
            <a:rect l="l" t="t" r="r" b="b"/>
            <a:pathLst>
              <a:path w="1080770" h="2035810">
                <a:moveTo>
                  <a:pt x="887171" y="0"/>
                </a:moveTo>
                <a:lnTo>
                  <a:pt x="196634" y="0"/>
                </a:lnTo>
                <a:lnTo>
                  <a:pt x="0" y="2035733"/>
                </a:lnTo>
                <a:lnTo>
                  <a:pt x="395579" y="2035733"/>
                </a:lnTo>
                <a:lnTo>
                  <a:pt x="421030" y="1707248"/>
                </a:lnTo>
                <a:lnTo>
                  <a:pt x="1049168" y="1707248"/>
                </a:lnTo>
                <a:lnTo>
                  <a:pt x="1018327" y="1382217"/>
                </a:lnTo>
                <a:lnTo>
                  <a:pt x="449948" y="1382217"/>
                </a:lnTo>
                <a:lnTo>
                  <a:pt x="527443" y="346989"/>
                </a:lnTo>
                <a:lnTo>
                  <a:pt x="920096" y="346989"/>
                </a:lnTo>
                <a:lnTo>
                  <a:pt x="887171" y="0"/>
                </a:lnTo>
                <a:close/>
              </a:path>
              <a:path w="1080770" h="2035810">
                <a:moveTo>
                  <a:pt x="1049168" y="1707248"/>
                </a:moveTo>
                <a:lnTo>
                  <a:pt x="666241" y="1707248"/>
                </a:lnTo>
                <a:lnTo>
                  <a:pt x="695159" y="2035733"/>
                </a:lnTo>
                <a:lnTo>
                  <a:pt x="1080338" y="2035733"/>
                </a:lnTo>
                <a:lnTo>
                  <a:pt x="1049168" y="1707248"/>
                </a:lnTo>
                <a:close/>
              </a:path>
              <a:path w="1080770" h="2035810">
                <a:moveTo>
                  <a:pt x="920096" y="346989"/>
                </a:moveTo>
                <a:lnTo>
                  <a:pt x="545960" y="346989"/>
                </a:lnTo>
                <a:lnTo>
                  <a:pt x="635012" y="1382217"/>
                </a:lnTo>
                <a:lnTo>
                  <a:pt x="1018327" y="1382217"/>
                </a:lnTo>
                <a:lnTo>
                  <a:pt x="920096" y="3469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185050" y="1830585"/>
            <a:ext cx="999490" cy="2035810"/>
          </a:xfrm>
          <a:custGeom>
            <a:avLst/>
            <a:gdLst/>
            <a:ahLst/>
            <a:cxnLst/>
            <a:rect l="l" t="t" r="r" b="b"/>
            <a:pathLst>
              <a:path w="999490" h="2035810">
                <a:moveTo>
                  <a:pt x="999363" y="0"/>
                </a:moveTo>
                <a:lnTo>
                  <a:pt x="606107" y="0"/>
                </a:lnTo>
                <a:lnTo>
                  <a:pt x="606107" y="975067"/>
                </a:lnTo>
                <a:lnTo>
                  <a:pt x="418719" y="0"/>
                </a:lnTo>
                <a:lnTo>
                  <a:pt x="0" y="0"/>
                </a:lnTo>
                <a:lnTo>
                  <a:pt x="0" y="2035733"/>
                </a:lnTo>
                <a:lnTo>
                  <a:pt x="397903" y="2035733"/>
                </a:lnTo>
                <a:lnTo>
                  <a:pt x="397903" y="1017866"/>
                </a:lnTo>
                <a:lnTo>
                  <a:pt x="601472" y="2035733"/>
                </a:lnTo>
                <a:lnTo>
                  <a:pt x="999363" y="2035733"/>
                </a:lnTo>
                <a:lnTo>
                  <a:pt x="9993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9364847" y="1830585"/>
            <a:ext cx="1049655" cy="2035810"/>
          </a:xfrm>
          <a:custGeom>
            <a:avLst/>
            <a:gdLst/>
            <a:ahLst/>
            <a:cxnLst/>
            <a:rect l="l" t="t" r="r" b="b"/>
            <a:pathLst>
              <a:path w="1049654" h="2035810">
                <a:moveTo>
                  <a:pt x="1001674" y="0"/>
                </a:moveTo>
                <a:lnTo>
                  <a:pt x="592226" y="0"/>
                </a:lnTo>
                <a:lnTo>
                  <a:pt x="402526" y="815454"/>
                </a:lnTo>
                <a:lnTo>
                  <a:pt x="402526" y="0"/>
                </a:lnTo>
                <a:lnTo>
                  <a:pt x="0" y="0"/>
                </a:lnTo>
                <a:lnTo>
                  <a:pt x="0" y="2035733"/>
                </a:lnTo>
                <a:lnTo>
                  <a:pt x="404837" y="2035733"/>
                </a:lnTo>
                <a:lnTo>
                  <a:pt x="404837" y="1050251"/>
                </a:lnTo>
                <a:lnTo>
                  <a:pt x="626910" y="2035733"/>
                </a:lnTo>
                <a:lnTo>
                  <a:pt x="1049096" y="2035733"/>
                </a:lnTo>
                <a:lnTo>
                  <a:pt x="773823" y="932268"/>
                </a:lnTo>
                <a:lnTo>
                  <a:pt x="1001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955578" y="4673215"/>
            <a:ext cx="1033144" cy="2035810"/>
          </a:xfrm>
          <a:custGeom>
            <a:avLst/>
            <a:gdLst/>
            <a:ahLst/>
            <a:cxnLst/>
            <a:rect l="l" t="t" r="r" b="b"/>
            <a:pathLst>
              <a:path w="1033145" h="2035809">
                <a:moveTo>
                  <a:pt x="1032903" y="0"/>
                </a:moveTo>
                <a:lnTo>
                  <a:pt x="630377" y="0"/>
                </a:lnTo>
                <a:lnTo>
                  <a:pt x="517029" y="689368"/>
                </a:lnTo>
                <a:lnTo>
                  <a:pt x="403669" y="0"/>
                </a:lnTo>
                <a:lnTo>
                  <a:pt x="0" y="0"/>
                </a:lnTo>
                <a:lnTo>
                  <a:pt x="325018" y="1366024"/>
                </a:lnTo>
                <a:lnTo>
                  <a:pt x="325018" y="2035733"/>
                </a:lnTo>
                <a:lnTo>
                  <a:pt x="709028" y="2035733"/>
                </a:lnTo>
                <a:lnTo>
                  <a:pt x="709028" y="1366024"/>
                </a:lnTo>
                <a:lnTo>
                  <a:pt x="1032903" y="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7075237" y="4654713"/>
            <a:ext cx="1004569" cy="2073275"/>
          </a:xfrm>
          <a:custGeom>
            <a:avLst/>
            <a:gdLst/>
            <a:ahLst/>
            <a:cxnLst/>
            <a:rect l="l" t="t" r="r" b="b"/>
            <a:pathLst>
              <a:path w="1004570" h="2073275">
                <a:moveTo>
                  <a:pt x="502005" y="0"/>
                </a:moveTo>
                <a:lnTo>
                  <a:pt x="442260" y="2114"/>
                </a:lnTo>
                <a:lnTo>
                  <a:pt x="386221" y="8458"/>
                </a:lnTo>
                <a:lnTo>
                  <a:pt x="333889" y="19030"/>
                </a:lnTo>
                <a:lnTo>
                  <a:pt x="285262" y="33831"/>
                </a:lnTo>
                <a:lnTo>
                  <a:pt x="240341" y="52860"/>
                </a:lnTo>
                <a:lnTo>
                  <a:pt x="199126" y="76118"/>
                </a:lnTo>
                <a:lnTo>
                  <a:pt x="161617" y="103604"/>
                </a:lnTo>
                <a:lnTo>
                  <a:pt x="127812" y="135318"/>
                </a:lnTo>
                <a:lnTo>
                  <a:pt x="100985" y="166952"/>
                </a:lnTo>
                <a:lnTo>
                  <a:pt x="77315" y="201699"/>
                </a:lnTo>
                <a:lnTo>
                  <a:pt x="56801" y="239558"/>
                </a:lnTo>
                <a:lnTo>
                  <a:pt x="39444" y="280529"/>
                </a:lnTo>
                <a:lnTo>
                  <a:pt x="25244" y="324612"/>
                </a:lnTo>
                <a:lnTo>
                  <a:pt x="14199" y="371806"/>
                </a:lnTo>
                <a:lnTo>
                  <a:pt x="6310" y="422111"/>
                </a:lnTo>
                <a:lnTo>
                  <a:pt x="1577" y="475527"/>
                </a:lnTo>
                <a:lnTo>
                  <a:pt x="193" y="525119"/>
                </a:lnTo>
                <a:lnTo>
                  <a:pt x="96" y="528586"/>
                </a:lnTo>
                <a:lnTo>
                  <a:pt x="0" y="1499031"/>
                </a:lnTo>
                <a:lnTo>
                  <a:pt x="1591" y="1559360"/>
                </a:lnTo>
                <a:lnTo>
                  <a:pt x="6367" y="1616446"/>
                </a:lnTo>
                <a:lnTo>
                  <a:pt x="14326" y="1670288"/>
                </a:lnTo>
                <a:lnTo>
                  <a:pt x="25469" y="1720888"/>
                </a:lnTo>
                <a:lnTo>
                  <a:pt x="39797" y="1768245"/>
                </a:lnTo>
                <a:lnTo>
                  <a:pt x="57309" y="1812360"/>
                </a:lnTo>
                <a:lnTo>
                  <a:pt x="78006" y="1853233"/>
                </a:lnTo>
                <a:lnTo>
                  <a:pt x="101888" y="1890865"/>
                </a:lnTo>
                <a:lnTo>
                  <a:pt x="128955" y="1925256"/>
                </a:lnTo>
                <a:lnTo>
                  <a:pt x="162996" y="1959826"/>
                </a:lnTo>
                <a:lnTo>
                  <a:pt x="200634" y="1989786"/>
                </a:lnTo>
                <a:lnTo>
                  <a:pt x="241868" y="2015135"/>
                </a:lnTo>
                <a:lnTo>
                  <a:pt x="286700" y="2035875"/>
                </a:lnTo>
                <a:lnTo>
                  <a:pt x="335130" y="2052004"/>
                </a:lnTo>
                <a:lnTo>
                  <a:pt x="387157" y="2063525"/>
                </a:lnTo>
                <a:lnTo>
                  <a:pt x="442782" y="2070437"/>
                </a:lnTo>
                <a:lnTo>
                  <a:pt x="502005" y="2072741"/>
                </a:lnTo>
                <a:lnTo>
                  <a:pt x="561211" y="2070437"/>
                </a:lnTo>
                <a:lnTo>
                  <a:pt x="616824" y="2063525"/>
                </a:lnTo>
                <a:lnTo>
                  <a:pt x="668843" y="2052004"/>
                </a:lnTo>
                <a:lnTo>
                  <a:pt x="717269" y="2035875"/>
                </a:lnTo>
                <a:lnTo>
                  <a:pt x="762100" y="2015135"/>
                </a:lnTo>
                <a:lnTo>
                  <a:pt x="803337" y="1989786"/>
                </a:lnTo>
                <a:lnTo>
                  <a:pt x="840981" y="1959826"/>
                </a:lnTo>
                <a:lnTo>
                  <a:pt x="875029" y="1925256"/>
                </a:lnTo>
                <a:lnTo>
                  <a:pt x="902093" y="1890865"/>
                </a:lnTo>
                <a:lnTo>
                  <a:pt x="925973" y="1853233"/>
                </a:lnTo>
                <a:lnTo>
                  <a:pt x="946670" y="1812360"/>
                </a:lnTo>
                <a:lnTo>
                  <a:pt x="964182" y="1768245"/>
                </a:lnTo>
                <a:lnTo>
                  <a:pt x="978511" y="1720888"/>
                </a:lnTo>
                <a:lnTo>
                  <a:pt x="983557" y="1697977"/>
                </a:lnTo>
                <a:lnTo>
                  <a:pt x="505459" y="1697977"/>
                </a:lnTo>
                <a:lnTo>
                  <a:pt x="480735" y="1695412"/>
                </a:lnTo>
                <a:lnTo>
                  <a:pt x="442564" y="1674885"/>
                </a:lnTo>
                <a:lnTo>
                  <a:pt x="418997" y="1633029"/>
                </a:lnTo>
                <a:lnTo>
                  <a:pt x="407437" y="1565072"/>
                </a:lnTo>
                <a:lnTo>
                  <a:pt x="405993" y="1521002"/>
                </a:lnTo>
                <a:lnTo>
                  <a:pt x="405993" y="528586"/>
                </a:lnTo>
                <a:lnTo>
                  <a:pt x="410064" y="473212"/>
                </a:lnTo>
                <a:lnTo>
                  <a:pt x="422277" y="430139"/>
                </a:lnTo>
                <a:lnTo>
                  <a:pt x="471136" y="380906"/>
                </a:lnTo>
                <a:lnTo>
                  <a:pt x="507784" y="374751"/>
                </a:lnTo>
                <a:lnTo>
                  <a:pt x="990242" y="374751"/>
                </a:lnTo>
                <a:lnTo>
                  <a:pt x="989780" y="371806"/>
                </a:lnTo>
                <a:lnTo>
                  <a:pt x="978733" y="324612"/>
                </a:lnTo>
                <a:lnTo>
                  <a:pt x="964530" y="280529"/>
                </a:lnTo>
                <a:lnTo>
                  <a:pt x="947172" y="239558"/>
                </a:lnTo>
                <a:lnTo>
                  <a:pt x="926660" y="201699"/>
                </a:lnTo>
                <a:lnTo>
                  <a:pt x="902993" y="166952"/>
                </a:lnTo>
                <a:lnTo>
                  <a:pt x="876172" y="135318"/>
                </a:lnTo>
                <a:lnTo>
                  <a:pt x="842365" y="103604"/>
                </a:lnTo>
                <a:lnTo>
                  <a:pt x="804854" y="76118"/>
                </a:lnTo>
                <a:lnTo>
                  <a:pt x="763639" y="52860"/>
                </a:lnTo>
                <a:lnTo>
                  <a:pt x="718721" y="33831"/>
                </a:lnTo>
                <a:lnTo>
                  <a:pt x="670099" y="19030"/>
                </a:lnTo>
                <a:lnTo>
                  <a:pt x="617772" y="8458"/>
                </a:lnTo>
                <a:lnTo>
                  <a:pt x="561741" y="2114"/>
                </a:lnTo>
                <a:lnTo>
                  <a:pt x="502005" y="0"/>
                </a:lnTo>
                <a:close/>
              </a:path>
              <a:path w="1004570" h="2073275">
                <a:moveTo>
                  <a:pt x="990242" y="374751"/>
                </a:moveTo>
                <a:lnTo>
                  <a:pt x="507784" y="374751"/>
                </a:lnTo>
                <a:lnTo>
                  <a:pt x="547248" y="384151"/>
                </a:lnTo>
                <a:lnTo>
                  <a:pt x="575438" y="412349"/>
                </a:lnTo>
                <a:lnTo>
                  <a:pt x="592353" y="459340"/>
                </a:lnTo>
                <a:lnTo>
                  <a:pt x="597992" y="525119"/>
                </a:lnTo>
                <a:lnTo>
                  <a:pt x="597992" y="1518704"/>
                </a:lnTo>
                <a:lnTo>
                  <a:pt x="594290" y="1583248"/>
                </a:lnTo>
                <a:lnTo>
                  <a:pt x="583278" y="1633029"/>
                </a:lnTo>
                <a:lnTo>
                  <a:pt x="564678" y="1669298"/>
                </a:lnTo>
                <a:lnTo>
                  <a:pt x="505459" y="1697977"/>
                </a:lnTo>
                <a:lnTo>
                  <a:pt x="983557" y="1697977"/>
                </a:lnTo>
                <a:lnTo>
                  <a:pt x="989656" y="1670288"/>
                </a:lnTo>
                <a:lnTo>
                  <a:pt x="997617" y="1616446"/>
                </a:lnTo>
                <a:lnTo>
                  <a:pt x="1002393" y="1559360"/>
                </a:lnTo>
                <a:lnTo>
                  <a:pt x="1003985" y="1499031"/>
                </a:lnTo>
                <a:lnTo>
                  <a:pt x="1003888" y="528586"/>
                </a:lnTo>
                <a:lnTo>
                  <a:pt x="1002407" y="475527"/>
                </a:lnTo>
                <a:lnTo>
                  <a:pt x="997672" y="422111"/>
                </a:lnTo>
                <a:lnTo>
                  <a:pt x="990242" y="374751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8219188" y="4673215"/>
            <a:ext cx="990600" cy="2054860"/>
          </a:xfrm>
          <a:custGeom>
            <a:avLst/>
            <a:gdLst/>
            <a:ahLst/>
            <a:cxnLst/>
            <a:rect l="l" t="t" r="r" b="b"/>
            <a:pathLst>
              <a:path w="990600" h="2054859">
                <a:moveTo>
                  <a:pt x="990092" y="0"/>
                </a:moveTo>
                <a:lnTo>
                  <a:pt x="594525" y="0"/>
                </a:lnTo>
                <a:lnTo>
                  <a:pt x="594525" y="1474749"/>
                </a:lnTo>
                <a:lnTo>
                  <a:pt x="594199" y="1499986"/>
                </a:lnTo>
                <a:lnTo>
                  <a:pt x="591594" y="1549137"/>
                </a:lnTo>
                <a:lnTo>
                  <a:pt x="585736" y="1595661"/>
                </a:lnTo>
                <a:lnTo>
                  <a:pt x="572728" y="1634119"/>
                </a:lnTo>
                <a:lnTo>
                  <a:pt x="535814" y="1672105"/>
                </a:lnTo>
                <a:lnTo>
                  <a:pt x="495046" y="1679473"/>
                </a:lnTo>
                <a:lnTo>
                  <a:pt x="473502" y="1677596"/>
                </a:lnTo>
                <a:lnTo>
                  <a:pt x="427964" y="1649399"/>
                </a:lnTo>
                <a:lnTo>
                  <a:pt x="410898" y="1615139"/>
                </a:lnTo>
                <a:lnTo>
                  <a:pt x="401358" y="1572488"/>
                </a:lnTo>
                <a:lnTo>
                  <a:pt x="397016" y="1524633"/>
                </a:lnTo>
                <a:lnTo>
                  <a:pt x="395579" y="1474749"/>
                </a:lnTo>
                <a:lnTo>
                  <a:pt x="395579" y="0"/>
                </a:lnTo>
                <a:lnTo>
                  <a:pt x="0" y="0"/>
                </a:lnTo>
                <a:lnTo>
                  <a:pt x="0" y="1490941"/>
                </a:lnTo>
                <a:lnTo>
                  <a:pt x="1484" y="1550966"/>
                </a:lnTo>
                <a:lnTo>
                  <a:pt x="5938" y="1607664"/>
                </a:lnTo>
                <a:lnTo>
                  <a:pt x="13361" y="1661036"/>
                </a:lnTo>
                <a:lnTo>
                  <a:pt x="23755" y="1711080"/>
                </a:lnTo>
                <a:lnTo>
                  <a:pt x="37118" y="1757797"/>
                </a:lnTo>
                <a:lnTo>
                  <a:pt x="53452" y="1801186"/>
                </a:lnTo>
                <a:lnTo>
                  <a:pt x="72757" y="1841248"/>
                </a:lnTo>
                <a:lnTo>
                  <a:pt x="95034" y="1877982"/>
                </a:lnTo>
                <a:lnTo>
                  <a:pt x="120281" y="1911388"/>
                </a:lnTo>
                <a:lnTo>
                  <a:pt x="152453" y="1944873"/>
                </a:lnTo>
                <a:lnTo>
                  <a:pt x="188816" y="1973891"/>
                </a:lnTo>
                <a:lnTo>
                  <a:pt x="229372" y="1998444"/>
                </a:lnTo>
                <a:lnTo>
                  <a:pt x="274121" y="2018531"/>
                </a:lnTo>
                <a:lnTo>
                  <a:pt x="323063" y="2034153"/>
                </a:lnTo>
                <a:lnTo>
                  <a:pt x="376197" y="2045311"/>
                </a:lnTo>
                <a:lnTo>
                  <a:pt x="433525" y="2052006"/>
                </a:lnTo>
                <a:lnTo>
                  <a:pt x="495046" y="2054237"/>
                </a:lnTo>
                <a:lnTo>
                  <a:pt x="556562" y="2052006"/>
                </a:lnTo>
                <a:lnTo>
                  <a:pt x="613887" y="2045311"/>
                </a:lnTo>
                <a:lnTo>
                  <a:pt x="667019" y="2034153"/>
                </a:lnTo>
                <a:lnTo>
                  <a:pt x="715960" y="2018531"/>
                </a:lnTo>
                <a:lnTo>
                  <a:pt x="760710" y="1998444"/>
                </a:lnTo>
                <a:lnTo>
                  <a:pt x="801268" y="1973891"/>
                </a:lnTo>
                <a:lnTo>
                  <a:pt x="837634" y="1944873"/>
                </a:lnTo>
                <a:lnTo>
                  <a:pt x="869810" y="1911388"/>
                </a:lnTo>
                <a:lnTo>
                  <a:pt x="895054" y="1877982"/>
                </a:lnTo>
                <a:lnTo>
                  <a:pt x="917328" y="1841248"/>
                </a:lnTo>
                <a:lnTo>
                  <a:pt x="936633" y="1801186"/>
                </a:lnTo>
                <a:lnTo>
                  <a:pt x="952968" y="1757797"/>
                </a:lnTo>
                <a:lnTo>
                  <a:pt x="966332" y="1711080"/>
                </a:lnTo>
                <a:lnTo>
                  <a:pt x="976727" y="1661036"/>
                </a:lnTo>
                <a:lnTo>
                  <a:pt x="984152" y="1607664"/>
                </a:lnTo>
                <a:lnTo>
                  <a:pt x="988607" y="1550966"/>
                </a:lnTo>
                <a:lnTo>
                  <a:pt x="990092" y="1490941"/>
                </a:lnTo>
                <a:lnTo>
                  <a:pt x="990092" y="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Mojarto copy</dc:title>
  <dcterms:created xsi:type="dcterms:W3CDTF">2025-01-30T06:58:20Z</dcterms:created>
  <dcterms:modified xsi:type="dcterms:W3CDTF">2025-01-30T06:58:20Z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2025-01-30T00:00:00Z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2025-01-30T00:00:00Z</vt:filetime>
  </property>
  <property fmtid="{D5CDD505-2E9C-101B-9397-08002B2CF9AE}" pid="5" name="Producer">
    <vt:lpwstr>Adobe PDF library 15.00</vt:lpwstr>
  </property>
</Properties>
</file>