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6" r:id="rId2"/>
  </p:sldIdLst>
  <p:sldSz cx="9601200" cy="12801600" type="A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405"/>
  </p:normalViewPr>
  <p:slideViewPr>
    <p:cSldViewPr snapToGrid="0" snapToObjects="1">
      <p:cViewPr varScale="1">
        <p:scale>
          <a:sx n="70" d="100"/>
          <a:sy n="70" d="100"/>
        </p:scale>
        <p:origin x="2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829D7C-A6ED-BE4C-B58F-F2A7AF0D7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150" y="2095078"/>
            <a:ext cx="7200900" cy="4456853"/>
          </a:xfrm>
        </p:spPr>
        <p:txBody>
          <a:bodyPr anchor="b"/>
          <a:lstStyle>
            <a:lvl1pPr algn="ctr">
              <a:defRPr sz="472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EEA1BEC-5347-D442-861A-7817886FE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1890"/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945564-E336-184C-9F4B-3135EE029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544F1E-14C3-634D-AEBB-4490DCCB5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A714A7-F39E-274D-964C-6FCF4193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032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0A5C0-2C1B-8048-96CF-3437EF990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2AAA0E-E0EF-374A-A4E5-73C5D1F6A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821405-1E15-2E42-9692-526E602F9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AA1A3C-6A9E-304C-ABC1-F0E52B1D0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6C83ED-4187-C74D-9AB7-38F1CBBE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430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7B51AA5-47AD-1444-9BD3-BEE044D7D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7B0A31-FD95-5F49-A0E6-FFD6D5FDE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32BE6B-39CF-9A4B-8086-C502A905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776AE9-4C10-2E48-B010-C37F1DA00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B41290-C635-8A4C-AC6F-6C00A054C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003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2C6497-7FA1-A146-8E8B-AFCBB7440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E45B76-5BC8-BB47-B00B-CC9D70356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D0A9AD-F053-DC4C-806C-84B1F0AE0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63D8CF-45BE-2A4F-932F-BAF0821CC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67760A-9C6F-564F-A22A-BF4035DCB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023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A1637-D5CA-D146-AC21-59393E03E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082" y="3191512"/>
            <a:ext cx="8281035" cy="5325109"/>
          </a:xfrm>
        </p:spPr>
        <p:txBody>
          <a:bodyPr anchor="b"/>
          <a:lstStyle>
            <a:lvl1pPr>
              <a:defRPr sz="472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1A3E41-328F-8F43-B9F6-45FAD8641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082" y="8566999"/>
            <a:ext cx="8281035" cy="28003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1pPr>
            <a:lvl2pPr marL="36004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2009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3pPr>
            <a:lvl4pPr marL="108013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401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80022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6027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2031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C978B9-007A-5143-A3BD-5A2A347D1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631254-6DB7-2E4F-9A19-EA5AFEC5D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0C6ED6-51FC-9B40-9ADB-3BBF51C88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4056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61E88-BB88-334F-AA81-14375B429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64C68D-86B6-404A-8FE9-11FA3940A8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0DF2AC-A272-FE4E-8BEC-66DF0CDD9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283E18-DB58-8F47-B5ED-D72BAC5F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AAC78C-FD70-054F-B11B-C09082159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C9C81C-22B5-2E4D-ACE4-19FCDD386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99369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5D9748-6A48-2E4D-B012-6183F5ED3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33" y="681568"/>
            <a:ext cx="8281035" cy="247438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B076B5-16C0-0541-A063-8B213EF69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94F827-13CE-544B-B0C5-23DC9F21E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42B2529-8705-694E-995A-571E60345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60607" y="3138171"/>
            <a:ext cx="4081761" cy="1537969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BE62FFC-B83F-5948-993B-E4EDE5A242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60607" y="4676140"/>
            <a:ext cx="4081761" cy="687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D9C6EFF-706F-F743-BE5D-92F8D09B3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0BC2FDE-61DA-AE44-A641-2421899F5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1E73640-CA91-724B-9855-592B9C22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19722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58641-F51D-CA45-A603-0B78E1C4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A12384D-08B4-AF4C-8BB9-0BFC60C32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6277D9-B7CB-404F-B0FC-C51F5E9B4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A95606-CE59-D84C-9867-EDDDFF801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54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1B5BDE3-0575-CC4E-885B-E744E7943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AD3B074-6D47-1D40-899B-BD1F0307A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844097C-C535-7843-AA3B-BC476B8F4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443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4EE1E1-4819-A640-B7D9-4701EF19B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252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513A97-2A48-AF47-9B61-25B8E86E9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1760" y="1843194"/>
            <a:ext cx="4860608" cy="909743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4A5DF1C-423C-8E49-8192-09E3DA745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260"/>
            </a:lvl1pPr>
            <a:lvl2pPr marL="360045" indent="0">
              <a:buNone/>
              <a:defRPr sz="1103"/>
            </a:lvl2pPr>
            <a:lvl3pPr marL="720090" indent="0">
              <a:buNone/>
              <a:defRPr sz="945"/>
            </a:lvl3pPr>
            <a:lvl4pPr marL="1080135" indent="0">
              <a:buNone/>
              <a:defRPr sz="788"/>
            </a:lvl4pPr>
            <a:lvl5pPr marL="1440180" indent="0">
              <a:buNone/>
              <a:defRPr sz="788"/>
            </a:lvl5pPr>
            <a:lvl6pPr marL="1800225" indent="0">
              <a:buNone/>
              <a:defRPr sz="788"/>
            </a:lvl6pPr>
            <a:lvl7pPr marL="2160270" indent="0">
              <a:buNone/>
              <a:defRPr sz="788"/>
            </a:lvl7pPr>
            <a:lvl8pPr marL="2520315" indent="0">
              <a:buNone/>
              <a:defRPr sz="788"/>
            </a:lvl8pPr>
            <a:lvl9pPr marL="2880360" indent="0">
              <a:buNone/>
              <a:defRPr sz="78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47B85A-9F80-3D40-9F43-171F481B0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729397-CC9E-834A-A590-EE3A084E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171145-0594-C54D-98A9-15AE8D336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84346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275F0B-2FF4-D544-8D91-9D65DF55F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252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23D29BC-6CB5-4C47-99D8-3E352D23C2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081760" y="1843194"/>
            <a:ext cx="4860608" cy="9097433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B4B622-AB34-BF4C-9FBB-BD22C5C64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260"/>
            </a:lvl1pPr>
            <a:lvl2pPr marL="360045" indent="0">
              <a:buNone/>
              <a:defRPr sz="1103"/>
            </a:lvl2pPr>
            <a:lvl3pPr marL="720090" indent="0">
              <a:buNone/>
              <a:defRPr sz="945"/>
            </a:lvl3pPr>
            <a:lvl4pPr marL="1080135" indent="0">
              <a:buNone/>
              <a:defRPr sz="788"/>
            </a:lvl4pPr>
            <a:lvl5pPr marL="1440180" indent="0">
              <a:buNone/>
              <a:defRPr sz="788"/>
            </a:lvl5pPr>
            <a:lvl6pPr marL="1800225" indent="0">
              <a:buNone/>
              <a:defRPr sz="788"/>
            </a:lvl6pPr>
            <a:lvl7pPr marL="2160270" indent="0">
              <a:buNone/>
              <a:defRPr sz="788"/>
            </a:lvl7pPr>
            <a:lvl8pPr marL="2520315" indent="0">
              <a:buNone/>
              <a:defRPr sz="788"/>
            </a:lvl8pPr>
            <a:lvl9pPr marL="2880360" indent="0">
              <a:buNone/>
              <a:defRPr sz="78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25826F-2BBD-3640-BFAA-3EF7EF8EA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625EE1-EAED-2B4B-B87C-56777C59C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0FAB18-F338-BF4B-A313-8740F12F8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74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C66BEB2-BF8F-BB4A-8D07-12346D136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83" y="681568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98CB72-C02D-7B48-ACCD-298C6A867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DC16D9-5F03-3445-914E-39EE926B54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0083" y="11865187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71453-7A48-1C41-8DBC-3BDDB3C5F7EA}" type="datetimeFigureOut">
              <a:rPr lang="es-ES" smtClean="0"/>
              <a:t>24/6/23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8C93D2-90E0-B942-9EC4-B87F6B8F0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80398" y="11865187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D22F1D-8BE3-594D-93C8-E677060CD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80848" y="11865187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5E358-DB67-D849-BD3F-737B6FCFEC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450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720090" rtl="0" eaLnBrk="1" latinLnBrk="0" hangingPunct="1">
        <a:lnSpc>
          <a:spcPct val="90000"/>
        </a:lnSpc>
        <a:spcBef>
          <a:spcPct val="0"/>
        </a:spcBef>
        <a:buNone/>
        <a:defRPr sz="34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23" indent="-180023" algn="l" defTabSz="72009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1pPr>
      <a:lvl2pPr marL="54006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0011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6015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62020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98024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FD54D643-3261-DA31-6BD9-6D04E93D8901}"/>
              </a:ext>
            </a:extLst>
          </p:cNvPr>
          <p:cNvGrpSpPr/>
          <p:nvPr/>
        </p:nvGrpSpPr>
        <p:grpSpPr>
          <a:xfrm>
            <a:off x="0" y="1508562"/>
            <a:ext cx="9601998" cy="11293038"/>
            <a:chOff x="-798" y="1476723"/>
            <a:chExt cx="9601998" cy="11293038"/>
          </a:xfrm>
        </p:grpSpPr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F8E2120D-8E6E-7A44-BEBB-94D8512241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784404"/>
              <a:ext cx="9601200" cy="0"/>
            </a:xfrm>
            <a:prstGeom prst="line">
              <a:avLst/>
            </a:prstGeom>
            <a:ln w="203200" cmpd="thickThin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upo 20">
              <a:extLst>
                <a:ext uri="{FF2B5EF4-FFF2-40B4-BE49-F238E27FC236}">
                  <a16:creationId xmlns:a16="http://schemas.microsoft.com/office/drawing/2014/main" id="{8DC8F9F5-BF02-8C40-8C0D-A63588E388C9}"/>
                </a:ext>
              </a:extLst>
            </p:cNvPr>
            <p:cNvGrpSpPr/>
            <p:nvPr/>
          </p:nvGrpSpPr>
          <p:grpSpPr>
            <a:xfrm>
              <a:off x="-798" y="11557703"/>
              <a:ext cx="9601200" cy="1212058"/>
              <a:chOff x="145506" y="11662950"/>
              <a:chExt cx="9601200" cy="1212058"/>
            </a:xfrm>
          </p:grpSpPr>
          <p:cxnSp>
            <p:nvCxnSpPr>
              <p:cNvPr id="13" name="Conector recto 12">
                <a:extLst>
                  <a:ext uri="{FF2B5EF4-FFF2-40B4-BE49-F238E27FC236}">
                    <a16:creationId xmlns:a16="http://schemas.microsoft.com/office/drawing/2014/main" id="{22A28A1D-CA05-1E46-B8D1-A72669D454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5506" y="11662950"/>
                <a:ext cx="9601200" cy="0"/>
              </a:xfrm>
              <a:prstGeom prst="line">
                <a:avLst/>
              </a:prstGeom>
              <a:ln w="203200" cmpd="thickThin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7" name="Imagen 16">
                <a:extLst>
                  <a:ext uri="{FF2B5EF4-FFF2-40B4-BE49-F238E27FC236}">
                    <a16:creationId xmlns:a16="http://schemas.microsoft.com/office/drawing/2014/main" id="{FB928D92-D10D-7745-894C-B32CF6DBBC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78606" y="11845830"/>
                <a:ext cx="1336596" cy="1029178"/>
              </a:xfrm>
              <a:prstGeom prst="rect">
                <a:avLst/>
              </a:prstGeom>
            </p:spPr>
          </p:pic>
        </p:grp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B02D9CE9-3732-CF4B-9258-A4E02163F68C}"/>
                </a:ext>
              </a:extLst>
            </p:cNvPr>
            <p:cNvCxnSpPr>
              <a:cxnSpLocks/>
            </p:cNvCxnSpPr>
            <p:nvPr/>
          </p:nvCxnSpPr>
          <p:spPr>
            <a:xfrm>
              <a:off x="-798" y="1476723"/>
              <a:ext cx="9601200" cy="0"/>
            </a:xfrm>
            <a:prstGeom prst="line">
              <a:avLst/>
            </a:prstGeom>
            <a:ln w="203200" cmpd="thickThin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9FE4425D-1B14-D64B-5F84-79D9AA54A47F}"/>
              </a:ext>
            </a:extLst>
          </p:cNvPr>
          <p:cNvSpPr txBox="1"/>
          <p:nvPr/>
        </p:nvSpPr>
        <p:spPr>
          <a:xfrm>
            <a:off x="2605242" y="438993"/>
            <a:ext cx="4389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TÍTULO DEL TRABAJO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D514B0D-41D3-24FF-AE4B-3596CF0307B3}"/>
              </a:ext>
            </a:extLst>
          </p:cNvPr>
          <p:cNvSpPr txBox="1"/>
          <p:nvPr/>
        </p:nvSpPr>
        <p:spPr>
          <a:xfrm>
            <a:off x="2934426" y="1839237"/>
            <a:ext cx="4389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Autores (máximo 5)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6C3BC2-21EC-A2D7-329F-8AFE7B7B40DA}"/>
              </a:ext>
            </a:extLst>
          </p:cNvPr>
          <p:cNvSpPr txBox="1"/>
          <p:nvPr/>
        </p:nvSpPr>
        <p:spPr>
          <a:xfrm>
            <a:off x="2842998" y="6400800"/>
            <a:ext cx="4389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TEXTO DEL TRABAJO</a:t>
            </a:r>
          </a:p>
        </p:txBody>
      </p:sp>
    </p:spTree>
    <p:extLst>
      <p:ext uri="{BB962C8B-B14F-4D97-AF65-F5344CB8AC3E}">
        <p14:creationId xmlns:p14="http://schemas.microsoft.com/office/powerpoint/2010/main" val="363013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11</Words>
  <Application>Microsoft Macintosh PowerPoint</Application>
  <PresentationFormat>Papel A3 (297 x 420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6</cp:revision>
  <dcterms:created xsi:type="dcterms:W3CDTF">2020-12-13T15:55:33Z</dcterms:created>
  <dcterms:modified xsi:type="dcterms:W3CDTF">2023-06-24T17:35:11Z</dcterms:modified>
</cp:coreProperties>
</file>