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8914" t="0" r="-2891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05252"/>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Incorporating robust security measures into your website development process is not just a technical necessity—it’s a critical component of protecting your business, customers, and brand reputation. As cyber threats continue to evolve, staying vigilant and proactive about website security will help safeguard your online presence and ensure long-term success.</a:t>
            </a:r>
          </a:p>
        </p:txBody>
      </p:sp>
      <p:sp>
        <p:nvSpPr>
          <p:cNvPr name="TextBox 3" id="3"/>
          <p:cNvSpPr txBox="true"/>
          <p:nvPr/>
        </p:nvSpPr>
        <p:spPr>
          <a:xfrm rot="0">
            <a:off x="0" y="722142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Custom Web Development Can Transform Your Business Growth in 2024</a:t>
            </a:r>
          </a:p>
          <a:p>
            <a:pPr algn="ctr">
              <a:lnSpc>
                <a:spcPts val="4373"/>
              </a:lnSpc>
              <a:spcBef>
                <a:spcPct val="0"/>
              </a:spcBef>
            </a:pPr>
            <a:r>
              <a:rPr lang="en-US" sz="2733">
                <a:solidFill>
                  <a:srgbClr val="000000"/>
                </a:solidFill>
                <a:latin typeface="Canva Sans"/>
                <a:ea typeface="Canva Sans"/>
                <a:cs typeface="Canva Sans"/>
                <a:sym typeface="Canva Sans"/>
              </a:rPr>
              <a:t>In today’s fast-paced digital environment, businesses must continually adapt to changing technologies and consumer behaviors.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345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Off-the-shelf solutions might offer convenience, but they often lack the flexibility and uniqueness that growing businesses need. Custom web development provides tailored solutions that not only meet specific business needs but also drive substantial growth. In this article, we explore how custom web development can transform your business growth in 2024.</a:t>
            </a:r>
          </a:p>
          <a:p>
            <a:pPr algn="ctr">
              <a:lnSpc>
                <a:spcPts val="4373"/>
              </a:lnSpc>
              <a:spcBef>
                <a:spcPct val="0"/>
              </a:spcBef>
            </a:pPr>
            <a:r>
              <a:rPr lang="en-US" sz="2733">
                <a:solidFill>
                  <a:srgbClr val="000000"/>
                </a:solidFill>
                <a:latin typeface="Canva Sans"/>
                <a:ea typeface="Canva Sans"/>
                <a:cs typeface="Canva Sans"/>
                <a:sym typeface="Canva Sans"/>
              </a:rPr>
              <a:t>1. Tailored Solutions for Unique Business Needs</a:t>
            </a:r>
          </a:p>
          <a:p>
            <a:pPr algn="ctr">
              <a:lnSpc>
                <a:spcPts val="4373"/>
              </a:lnSpc>
              <a:spcBef>
                <a:spcPct val="0"/>
              </a:spcBef>
            </a:pPr>
            <a:r>
              <a:rPr lang="en-US" sz="2733">
                <a:solidFill>
                  <a:srgbClr val="000000"/>
                </a:solidFill>
                <a:latin typeface="Canva Sans"/>
                <a:ea typeface="Canva Sans"/>
                <a:cs typeface="Canva Sans"/>
                <a:sym typeface="Canva Sans"/>
              </a:rPr>
              <a:t>Every business is unique, with distinct goals, target audiences, and operational processes. Custom web development allows you to create a website that aligns perfectly with your brand identity and business objectives. Unlike generic templates, custom solutions are designed from the ground up to address your specific requirements, ensuring that every feature and functionality serves a purpose.</a:t>
            </a:r>
          </a:p>
          <a:p>
            <a:pPr algn="ctr">
              <a:lnSpc>
                <a:spcPts val="4373"/>
              </a:lnSpc>
              <a:spcBef>
                <a:spcPct val="0"/>
              </a:spcBef>
            </a:pPr>
            <a:r>
              <a:rPr lang="en-US" sz="2733">
                <a:solidFill>
                  <a:srgbClr val="000000"/>
                </a:solidFill>
                <a:latin typeface="Canva Sans"/>
                <a:ea typeface="Canva Sans"/>
                <a:cs typeface="Canva Sans"/>
                <a:sym typeface="Canva Sans"/>
              </a:rPr>
              <a:t>2. Enhanced User Experience (UX)</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3927"/>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User experience is a critical factor in retaining visitors and converting them into customers. Custom web development enables businesses to design intuitive, user-friendly interfaces that cater to their audience's preferences and behaviors. By optimizing navigation, load times, and mobile responsiveness, custom websites can significantly improve user satisfaction and engagement.</a:t>
            </a:r>
          </a:p>
          <a:p>
            <a:pPr algn="ctr">
              <a:lnSpc>
                <a:spcPts val="4373"/>
              </a:lnSpc>
              <a:spcBef>
                <a:spcPct val="0"/>
              </a:spcBef>
            </a:pPr>
            <a:r>
              <a:rPr lang="en-US" sz="2733">
                <a:solidFill>
                  <a:srgbClr val="000000"/>
                </a:solidFill>
                <a:latin typeface="Canva Sans"/>
                <a:ea typeface="Canva Sans"/>
                <a:cs typeface="Canva Sans"/>
                <a:sym typeface="Canva Sans"/>
              </a:rPr>
              <a:t>3. Scalability and Flexibility</a:t>
            </a:r>
          </a:p>
          <a:p>
            <a:pPr algn="ctr">
              <a:lnSpc>
                <a:spcPts val="4373"/>
              </a:lnSpc>
              <a:spcBef>
                <a:spcPct val="0"/>
              </a:spcBef>
            </a:pPr>
            <a:r>
              <a:rPr lang="en-US" sz="2733">
                <a:solidFill>
                  <a:srgbClr val="000000"/>
                </a:solidFill>
                <a:latin typeface="Canva Sans"/>
                <a:ea typeface="Canva Sans"/>
                <a:cs typeface="Canva Sans"/>
                <a:sym typeface="Canva Sans"/>
              </a:rPr>
              <a:t>As your business scales, your website must adapt to new challenges and opportunities to support continued growth. Custom web development provides the scalability and flexibility to add new features, integrate with third-party applications, and adapt to changing market conditions. This ensures that your website remains relevant and functional as your business expands.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8896"/>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4. Improved Security</a:t>
            </a:r>
          </a:p>
          <a:p>
            <a:pPr algn="ctr">
              <a:lnSpc>
                <a:spcPts val="3821"/>
              </a:lnSpc>
              <a:spcBef>
                <a:spcPct val="0"/>
              </a:spcBef>
            </a:pPr>
            <a:r>
              <a:rPr lang="en-US" sz="2729">
                <a:solidFill>
                  <a:srgbClr val="000000"/>
                </a:solidFill>
                <a:latin typeface="Canva Sans"/>
                <a:ea typeface="Canva Sans"/>
                <a:cs typeface="Canva Sans"/>
                <a:sym typeface="Canva Sans"/>
              </a:rPr>
              <a:t>Ensuring robust security measures is essential for businesses operating in the digital space. Custom web development allows for the implementation of advanced security measures tailored to your specific needs. By avoiding common vulnerabilities associated with off-the-shelf solutions, custom websites can better protect sensitive data and reduce the risk of cyber threats.</a:t>
            </a:r>
          </a:p>
          <a:p>
            <a:pPr algn="ctr">
              <a:lnSpc>
                <a:spcPts val="3821"/>
              </a:lnSpc>
              <a:spcBef>
                <a:spcPct val="0"/>
              </a:spcBef>
            </a:pPr>
            <a:r>
              <a:rPr lang="en-US" sz="2729">
                <a:solidFill>
                  <a:srgbClr val="000000"/>
                </a:solidFill>
                <a:latin typeface="Canva Sans"/>
                <a:ea typeface="Canva Sans"/>
                <a:cs typeface="Canva Sans"/>
                <a:sym typeface="Canva Sans"/>
              </a:rPr>
              <a:t>5. Competitive Advantage</a:t>
            </a:r>
          </a:p>
          <a:p>
            <a:pPr algn="ctr">
              <a:lnSpc>
                <a:spcPts val="3821"/>
              </a:lnSpc>
              <a:spcBef>
                <a:spcPct val="0"/>
              </a:spcBef>
            </a:pPr>
            <a:r>
              <a:rPr lang="en-US" sz="2729">
                <a:solidFill>
                  <a:srgbClr val="000000"/>
                </a:solidFill>
                <a:latin typeface="Canva Sans"/>
                <a:ea typeface="Canva Sans"/>
                <a:cs typeface="Canva Sans"/>
                <a:sym typeface="Canva Sans"/>
              </a:rPr>
              <a:t>In today’s oversaturated digital landscape, distinguishing your business from competitors is crucial for success. Custom web development enables businesses to differentiate themselves with unique designs, personalized features, and innovative functionalities. This distinctiveness can attract more visitors, improve brand recognition, and ultimately drive business growth.</a:t>
            </a:r>
          </a:p>
          <a:p>
            <a:pPr algn="ctr">
              <a:lnSpc>
                <a:spcPts val="3821"/>
              </a:lnSpc>
              <a:spcBef>
                <a:spcPct val="0"/>
              </a:spcBef>
            </a:pPr>
            <a:r>
              <a:rPr lang="en-US" sz="2729">
                <a:solidFill>
                  <a:srgbClr val="000000"/>
                </a:solidFill>
                <a:latin typeface="Canva Sans"/>
                <a:ea typeface="Canva Sans"/>
                <a:cs typeface="Canva Sans"/>
                <a:sym typeface="Canva Sans"/>
              </a:rPr>
              <a:t>6. Better Performance and Optimization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90017"/>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Custom-built websites are optimized for performance, ensuring faster load times, efficient resource usage, and seamless functionality. This not only enhances the user experience but also positively impacts search engine rankings, leading to increased visibility and traffic.</a:t>
            </a:r>
          </a:p>
          <a:p>
            <a:pPr algn="ctr">
              <a:lnSpc>
                <a:spcPts val="3821"/>
              </a:lnSpc>
              <a:spcBef>
                <a:spcPct val="0"/>
              </a:spcBef>
            </a:pPr>
            <a:r>
              <a:rPr lang="en-US" sz="2729">
                <a:solidFill>
                  <a:srgbClr val="000000"/>
                </a:solidFill>
                <a:latin typeface="Canva Sans"/>
                <a:ea typeface="Canva Sans"/>
                <a:cs typeface="Canva Sans"/>
                <a:sym typeface="Canva Sans"/>
              </a:rPr>
              <a:t>7. Integration with Business Processes</a:t>
            </a:r>
          </a:p>
          <a:p>
            <a:pPr algn="ctr">
              <a:lnSpc>
                <a:spcPts val="3821"/>
              </a:lnSpc>
              <a:spcBef>
                <a:spcPct val="0"/>
              </a:spcBef>
            </a:pPr>
            <a:r>
              <a:rPr lang="en-US" sz="2729">
                <a:solidFill>
                  <a:srgbClr val="000000"/>
                </a:solidFill>
                <a:latin typeface="Canva Sans"/>
                <a:ea typeface="Canva Sans"/>
                <a:cs typeface="Canva Sans"/>
                <a:sym typeface="Canva Sans"/>
              </a:rPr>
              <a:t>Custom web development allows for seamless integration with your existing business processes and systems. Whether it's integrating with CRM software, inventory management systems, or payment gateways, custom solutions ensure that your website functions as an integral part of your business operations.</a:t>
            </a:r>
          </a:p>
          <a:p>
            <a:pPr algn="ctr">
              <a:lnSpc>
                <a:spcPts val="3821"/>
              </a:lnSpc>
              <a:spcBef>
                <a:spcPct val="0"/>
              </a:spcBef>
            </a:pPr>
            <a:r>
              <a:rPr lang="en-US" sz="2729">
                <a:solidFill>
                  <a:srgbClr val="000000"/>
                </a:solidFill>
                <a:latin typeface="Canva Sans"/>
                <a:ea typeface="Canva Sans"/>
                <a:cs typeface="Canva Sans"/>
                <a:sym typeface="Canva Sans"/>
              </a:rPr>
              <a:t>8. Cost-Effectiveness in the Long Run</a:t>
            </a:r>
          </a:p>
          <a:p>
            <a:pPr algn="ctr">
              <a:lnSpc>
                <a:spcPts val="3821"/>
              </a:lnSpc>
              <a:spcBef>
                <a:spcPct val="0"/>
              </a:spcBef>
            </a:pPr>
            <a:r>
              <a:rPr lang="en-US" sz="2729">
                <a:solidFill>
                  <a:srgbClr val="000000"/>
                </a:solidFill>
                <a:latin typeface="Canva Sans"/>
                <a:ea typeface="Canva Sans"/>
                <a:cs typeface="Canva Sans"/>
                <a:sym typeface="Canva Sans"/>
              </a:rPr>
              <a:t>While custom web development may require a higher initial investment compared to pre-made solutions, it offers long-term cost savings.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618349"/>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providing a tailored solution that meets your specific needs, custom development reduces the need for frequent modifications and upgrades, resulting in lower maintenance costs over time.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Custom web development is a powerful tool for driving business growth in 2024. By offering tailored solutions, enhancing user experience, improving security, and providing scalability, custom websites can help businesses stay competitive and achieve their growth objectives. Investing in custom web development is not just about creating a website—it's about building a robust digital foundation that supports your business's long-term success.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9769" t="0" r="-19769"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82776" y="263095"/>
            <a:ext cx="14743901" cy="8357574"/>
          </a:xfrm>
          <a:custGeom>
            <a:avLst/>
            <a:gdLst/>
            <a:ahLst/>
            <a:cxnLst/>
            <a:rect r="r" b="b" t="t" l="l"/>
            <a:pathLst>
              <a:path h="8357574" w="14743901">
                <a:moveTo>
                  <a:pt x="0" y="0"/>
                </a:moveTo>
                <a:lnTo>
                  <a:pt x="14743901" y="0"/>
                </a:lnTo>
                <a:lnTo>
                  <a:pt x="14743901" y="8357574"/>
                </a:lnTo>
                <a:lnTo>
                  <a:pt x="0" y="8357574"/>
                </a:lnTo>
                <a:lnTo>
                  <a:pt x="0" y="0"/>
                </a:lnTo>
                <a:close/>
              </a:path>
            </a:pathLst>
          </a:custGeom>
          <a:blipFill>
            <a:blip r:embed="rId2"/>
            <a:stretch>
              <a:fillRect l="-6036" t="-11212" r="-6036"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Importance of Security in Website Development: Protecting Your Business Online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45130" y="325768"/>
            <a:ext cx="14860834" cy="8451535"/>
          </a:xfrm>
          <a:custGeom>
            <a:avLst/>
            <a:gdLst/>
            <a:ahLst/>
            <a:cxnLst/>
            <a:rect r="r" b="b" t="t" l="l"/>
            <a:pathLst>
              <a:path h="8451535" w="14860834">
                <a:moveTo>
                  <a:pt x="0" y="0"/>
                </a:moveTo>
                <a:lnTo>
                  <a:pt x="14860835" y="0"/>
                </a:lnTo>
                <a:lnTo>
                  <a:pt x="14860835" y="8451535"/>
                </a:lnTo>
                <a:lnTo>
                  <a:pt x="0" y="8451535"/>
                </a:lnTo>
                <a:lnTo>
                  <a:pt x="0" y="0"/>
                </a:lnTo>
                <a:close/>
              </a:path>
            </a:pathLst>
          </a:custGeom>
          <a:blipFill>
            <a:blip r:embed="rId2"/>
            <a:stretch>
              <a:fillRect l="0" t="-16623" r="0" b="-747"/>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landscape, a website serves as the face of your business.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2594" y="351791"/>
            <a:ext cx="14652217" cy="7940482"/>
          </a:xfrm>
          <a:custGeom>
            <a:avLst/>
            <a:gdLst/>
            <a:ahLst/>
            <a:cxnLst/>
            <a:rect r="r" b="b" t="t" l="l"/>
            <a:pathLst>
              <a:path h="7940482" w="14652217">
                <a:moveTo>
                  <a:pt x="0" y="0"/>
                </a:moveTo>
                <a:lnTo>
                  <a:pt x="14652217" y="0"/>
                </a:lnTo>
                <a:lnTo>
                  <a:pt x="14652217" y="7940482"/>
                </a:lnTo>
                <a:lnTo>
                  <a:pt x="0" y="7940482"/>
                </a:lnTo>
                <a:lnTo>
                  <a:pt x="0" y="0"/>
                </a:lnTo>
                <a:close/>
              </a:path>
            </a:pathLst>
          </a:custGeom>
          <a:blipFill>
            <a:blip r:embed="rId2"/>
            <a:stretch>
              <a:fillRect l="-5804" t="-29939" r="-5804" b="-8431"/>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running an e-commerce platform, a corporate website, or a personal blog, ensuring the security of your website is paramount.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72830" y="262503"/>
            <a:ext cx="14700196" cy="7867707"/>
          </a:xfrm>
          <a:custGeom>
            <a:avLst/>
            <a:gdLst/>
            <a:ahLst/>
            <a:cxnLst/>
            <a:rect r="r" b="b" t="t" l="l"/>
            <a:pathLst>
              <a:path h="7867707" w="14700196">
                <a:moveTo>
                  <a:pt x="0" y="0"/>
                </a:moveTo>
                <a:lnTo>
                  <a:pt x="14700197" y="0"/>
                </a:lnTo>
                <a:lnTo>
                  <a:pt x="14700197" y="7867708"/>
                </a:lnTo>
                <a:lnTo>
                  <a:pt x="0" y="7867708"/>
                </a:lnTo>
                <a:lnTo>
                  <a:pt x="0" y="0"/>
                </a:lnTo>
                <a:close/>
              </a:path>
            </a:pathLst>
          </a:custGeom>
          <a:blipFill>
            <a:blip r:embed="rId2"/>
            <a:stretch>
              <a:fillRect l="0" t="-40768" r="0" b="-26723"/>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the increasing prevalence of cyber threats, neglecting website security can lead to data breaches, financial loss, and damage to your brand’s reputation.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1714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article explores why security is crucial in website development and how you can safeguard your online presence.</a:t>
            </a:r>
          </a:p>
          <a:p>
            <a:pPr algn="ctr">
              <a:lnSpc>
                <a:spcPts val="4373"/>
              </a:lnSpc>
              <a:spcBef>
                <a:spcPct val="0"/>
              </a:spcBef>
            </a:pPr>
            <a:r>
              <a:rPr lang="en-US" sz="2733">
                <a:solidFill>
                  <a:srgbClr val="000000"/>
                </a:solidFill>
                <a:latin typeface="Canva Sans"/>
                <a:ea typeface="Canva Sans"/>
                <a:cs typeface="Canva Sans"/>
                <a:sym typeface="Canva Sans"/>
              </a:rPr>
              <a:t>1. The Growing Threat of Cyber Attacks</a:t>
            </a:r>
          </a:p>
          <a:p>
            <a:pPr algn="ctr">
              <a:lnSpc>
                <a:spcPts val="4373"/>
              </a:lnSpc>
              <a:spcBef>
                <a:spcPct val="0"/>
              </a:spcBef>
            </a:pPr>
            <a:r>
              <a:rPr lang="en-US" sz="2733">
                <a:solidFill>
                  <a:srgbClr val="000000"/>
                </a:solidFill>
                <a:latin typeface="Canva Sans"/>
                <a:ea typeface="Canva Sans"/>
                <a:cs typeface="Canva Sans"/>
                <a:sym typeface="Canva Sans"/>
              </a:rPr>
              <a:t>Cybercriminals are constantly evolving their tactics, targeting websites of all sizes and industries. From phishing scams to ransomware, the variety of cyber threats is vast. Small and medium-sized businesses are particularly vulnerable, as they often lack the robust security infrastructure of larger corporations. A successful attack can compromise sensitive customer data, including personal information, payment details, and login credentials.</a:t>
            </a:r>
          </a:p>
          <a:p>
            <a:pPr algn="ctr">
              <a:lnSpc>
                <a:spcPts val="4373"/>
              </a:lnSpc>
              <a:spcBef>
                <a:spcPct val="0"/>
              </a:spcBef>
            </a:pPr>
            <a:r>
              <a:rPr lang="en-US" sz="2733">
                <a:solidFill>
                  <a:srgbClr val="000000"/>
                </a:solidFill>
                <a:latin typeface="Canva Sans"/>
                <a:ea typeface="Canva Sans"/>
                <a:cs typeface="Canva Sans"/>
                <a:sym typeface="Canva Sans"/>
              </a:rPr>
              <a:t>2. Protecting Sensitive Data</a:t>
            </a:r>
          </a:p>
          <a:p>
            <a:pPr algn="ctr">
              <a:lnSpc>
                <a:spcPts val="4373"/>
              </a:lnSpc>
              <a:spcBef>
                <a:spcPct val="0"/>
              </a:spcBef>
            </a:pPr>
            <a:r>
              <a:rPr lang="en-US" sz="2733">
                <a:solidFill>
                  <a:srgbClr val="000000"/>
                </a:solidFill>
                <a:latin typeface="Canva Sans"/>
                <a:ea typeface="Canva Sans"/>
                <a:cs typeface="Canva Sans"/>
                <a:sym typeface="Canva Sans"/>
              </a:rPr>
              <a:t>One of the primary reasons to prioritize website security is to protect sensitive data.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74998"/>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includes customer information, proprietary business data, and intellectual property. Implementing strong encryption protocols, such as SSL/TLS, ensures that data transmitted between your website and its users remains secure. Regularly updating software and plugins also helps patch vulnerabilities that hackers could exploit.</a:t>
            </a:r>
          </a:p>
          <a:p>
            <a:pPr algn="ctr">
              <a:lnSpc>
                <a:spcPts val="4373"/>
              </a:lnSpc>
              <a:spcBef>
                <a:spcPct val="0"/>
              </a:spcBef>
            </a:pPr>
            <a:r>
              <a:rPr lang="en-US" sz="2733">
                <a:solidFill>
                  <a:srgbClr val="000000"/>
                </a:solidFill>
                <a:latin typeface="Canva Sans"/>
                <a:ea typeface="Canva Sans"/>
                <a:cs typeface="Canva Sans"/>
                <a:sym typeface="Canva Sans"/>
              </a:rPr>
              <a:t>3. Maintaining Customer Trust and Brand Reputation</a:t>
            </a:r>
          </a:p>
          <a:p>
            <a:pPr algn="ctr">
              <a:lnSpc>
                <a:spcPts val="4373"/>
              </a:lnSpc>
              <a:spcBef>
                <a:spcPct val="0"/>
              </a:spcBef>
            </a:pPr>
            <a:r>
              <a:rPr lang="en-US" sz="2733">
                <a:solidFill>
                  <a:srgbClr val="000000"/>
                </a:solidFill>
                <a:latin typeface="Canva Sans"/>
                <a:ea typeface="Canva Sans"/>
                <a:cs typeface="Canva Sans"/>
                <a:sym typeface="Canva Sans"/>
              </a:rPr>
              <a:t>A secure website is essential for maintaining customer trust. Visitors are more likely to engage with and purchase from a website that they believe is safe. Conversely, a data breach can severely damage your reputation and erode customer confidence. Displaying trust signals, such as security badges and privacy policies, can reassure visitors that their data is protected.</a:t>
            </a:r>
          </a:p>
          <a:p>
            <a:pPr algn="ctr">
              <a:lnSpc>
                <a:spcPts val="4373"/>
              </a:lnSpc>
              <a:spcBef>
                <a:spcPct val="0"/>
              </a:spcBef>
            </a:pPr>
            <a:r>
              <a:rPr lang="en-US" sz="2733">
                <a:solidFill>
                  <a:srgbClr val="000000"/>
                </a:solidFill>
                <a:latin typeface="Canva Sans"/>
                <a:ea typeface="Canva Sans"/>
                <a:cs typeface="Canva Sans"/>
                <a:sym typeface="Canva Sans"/>
              </a:rPr>
              <a:t>4. Compliance with Legal and Regulatory Requirements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Many industries are subject to strict data protection regulations, such as the General Data Protection Regulation (GDPR) in Europe and the California Consumer Privacy Act (CCPA) in the United States. Non-compliance can result in hefty fines and legal repercussions. By integrating security measures into your website development process, you ensure compliance with these regulations and avoid potential legal issues.</a:t>
            </a:r>
          </a:p>
          <a:p>
            <a:pPr algn="ctr">
              <a:lnSpc>
                <a:spcPts val="4373"/>
              </a:lnSpc>
              <a:spcBef>
                <a:spcPct val="0"/>
              </a:spcBef>
            </a:pPr>
            <a:r>
              <a:rPr lang="en-US" sz="2733">
                <a:solidFill>
                  <a:srgbClr val="000000"/>
                </a:solidFill>
                <a:latin typeface="Canva Sans"/>
                <a:ea typeface="Canva Sans"/>
                <a:cs typeface="Canva Sans"/>
                <a:sym typeface="Canva Sans"/>
              </a:rPr>
              <a:t>5. Preventing Financial Loss</a:t>
            </a:r>
          </a:p>
          <a:p>
            <a:pPr algn="ctr">
              <a:lnSpc>
                <a:spcPts val="4373"/>
              </a:lnSpc>
              <a:spcBef>
                <a:spcPct val="0"/>
              </a:spcBef>
            </a:pPr>
            <a:r>
              <a:rPr lang="en-US" sz="2733">
                <a:solidFill>
                  <a:srgbClr val="000000"/>
                </a:solidFill>
                <a:latin typeface="Canva Sans"/>
                <a:ea typeface="Canva Sans"/>
                <a:cs typeface="Canva Sans"/>
                <a:sym typeface="Canva Sans"/>
              </a:rPr>
              <a:t>A successful cyber attack can result in significant financial losses. Beyond the immediate costs of addressing the breach, businesses may face legal fees, regulatory fines, and loss of revenue due to decreased customer trust. Investing in website security is a proactive measure that can save your business from costly repercussions in the long run.</a:t>
            </a:r>
          </a:p>
          <a:p>
            <a:pPr algn="ctr">
              <a:lnSpc>
                <a:spcPts val="4373"/>
              </a:lnSpc>
              <a:spcBef>
                <a:spcPct val="0"/>
              </a:spcBef>
            </a:pPr>
            <a:r>
              <a:rPr lang="en-US" sz="2733">
                <a:solidFill>
                  <a:srgbClr val="000000"/>
                </a:solidFill>
                <a:latin typeface="Canva Sans"/>
                <a:ea typeface="Canva Sans"/>
                <a:cs typeface="Canva Sans"/>
                <a:sym typeface="Canva Sans"/>
              </a:rPr>
              <a:t>6. Essential Security Practices in Website Development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3821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Use Secure Coding Practices: Follow best practices for secure coding to prevent vulnerabilities like SQL injection and cross-site scripting (XSS).</a:t>
            </a:r>
          </a:p>
          <a:p>
            <a:pPr algn="ctr">
              <a:lnSpc>
                <a:spcPts val="4373"/>
              </a:lnSpc>
              <a:spcBef>
                <a:spcPct val="0"/>
              </a:spcBef>
            </a:pPr>
            <a:r>
              <a:rPr lang="en-US" sz="2733">
                <a:solidFill>
                  <a:srgbClr val="000000"/>
                </a:solidFill>
                <a:latin typeface="Canva Sans"/>
                <a:ea typeface="Canva Sans"/>
                <a:cs typeface="Canva Sans"/>
                <a:sym typeface="Canva Sans"/>
              </a:rPr>
              <a:t>Regularly Update Software: Keep your website platform, plugins, and third-party applications up to date to patch security vulnerabilities.</a:t>
            </a:r>
          </a:p>
          <a:p>
            <a:pPr algn="ctr">
              <a:lnSpc>
                <a:spcPts val="4373"/>
              </a:lnSpc>
              <a:spcBef>
                <a:spcPct val="0"/>
              </a:spcBef>
            </a:pPr>
            <a:r>
              <a:rPr lang="en-US" sz="2733">
                <a:solidFill>
                  <a:srgbClr val="000000"/>
                </a:solidFill>
                <a:latin typeface="Canva Sans"/>
                <a:ea typeface="Canva Sans"/>
                <a:cs typeface="Canva Sans"/>
                <a:sym typeface="Canva Sans"/>
              </a:rPr>
              <a:t>Implement Strong Authentication: Use strong passwords and two-factor authentication (2FA) to enhance login security.</a:t>
            </a:r>
          </a:p>
          <a:p>
            <a:pPr algn="ctr">
              <a:lnSpc>
                <a:spcPts val="4373"/>
              </a:lnSpc>
              <a:spcBef>
                <a:spcPct val="0"/>
              </a:spcBef>
            </a:pPr>
            <a:r>
              <a:rPr lang="en-US" sz="2733">
                <a:solidFill>
                  <a:srgbClr val="000000"/>
                </a:solidFill>
                <a:latin typeface="Canva Sans"/>
                <a:ea typeface="Canva Sans"/>
                <a:cs typeface="Canva Sans"/>
                <a:sym typeface="Canva Sans"/>
              </a:rPr>
              <a:t>Encrypt Data: Use SSL/TLS certificates to encrypt data transmitted between your website and its users.</a:t>
            </a:r>
          </a:p>
          <a:p>
            <a:pPr algn="ctr">
              <a:lnSpc>
                <a:spcPts val="4373"/>
              </a:lnSpc>
              <a:spcBef>
                <a:spcPct val="0"/>
              </a:spcBef>
            </a:pPr>
            <a:r>
              <a:rPr lang="en-US" sz="2733">
                <a:solidFill>
                  <a:srgbClr val="000000"/>
                </a:solidFill>
                <a:latin typeface="Canva Sans"/>
                <a:ea typeface="Canva Sans"/>
                <a:cs typeface="Canva Sans"/>
                <a:sym typeface="Canva Sans"/>
              </a:rPr>
              <a:t>Backup Regularly: Regular backups ensure that you can quickly restore your website in case of a security breach.</a:t>
            </a:r>
          </a:p>
          <a:p>
            <a:pPr algn="ctr">
              <a:lnSpc>
                <a:spcPts val="4373"/>
              </a:lnSpc>
              <a:spcBef>
                <a:spcPct val="0"/>
              </a:spcBef>
            </a:pPr>
            <a:r>
              <a:rPr lang="en-US" sz="2733">
                <a:solidFill>
                  <a:srgbClr val="000000"/>
                </a:solidFill>
                <a:latin typeface="Canva Sans"/>
                <a:ea typeface="Canva Sans"/>
                <a:cs typeface="Canva Sans"/>
                <a:sym typeface="Canva Sans"/>
              </a:rPr>
              <a:t>Monitor for Threats: Use security monitoring tools to detect and respond to potential threats in real-time.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DAGeT0SFsUs</dc:identifier>
  <dcterms:modified xsi:type="dcterms:W3CDTF">2011-08-01T06:04:30Z</dcterms:modified>
  <cp:revision>1</cp:revision>
  <dc:title>The Importance of Security in Website Development: Protecting Your Business Online</dc:title>
</cp:coreProperties>
</file>