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8" d="100"/>
          <a:sy n="88" d="100"/>
        </p:scale>
        <p:origin x="494"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87A97C2F-4144-4E06-892F-2C1D89CDCDF2}" type="datetimeFigureOut">
              <a:rPr lang="en-IN" smtClean="0"/>
              <a:t>10-08-2026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F751B69-1122-4F3A-805F-42EF5FEDEFF6}" type="slidenum">
              <a:rPr lang="en-IN" smtClean="0"/>
              <a:t>‹#›</a:t>
            </a:fld>
            <a:endParaRPr lang="en-IN"/>
          </a:p>
        </p:txBody>
      </p:sp>
    </p:spTree>
    <p:extLst>
      <p:ext uri="{BB962C8B-B14F-4D97-AF65-F5344CB8AC3E}">
        <p14:creationId xmlns:p14="http://schemas.microsoft.com/office/powerpoint/2010/main" val="41254149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87A97C2F-4144-4E06-892F-2C1D89CDCDF2}" type="datetimeFigureOut">
              <a:rPr lang="en-IN" smtClean="0"/>
              <a:t>10-08-2026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F751B69-1122-4F3A-805F-42EF5FEDEFF6}" type="slidenum">
              <a:rPr lang="en-IN" smtClean="0"/>
              <a:t>‹#›</a:t>
            </a:fld>
            <a:endParaRPr lang="en-IN"/>
          </a:p>
        </p:txBody>
      </p:sp>
    </p:spTree>
    <p:extLst>
      <p:ext uri="{BB962C8B-B14F-4D97-AF65-F5344CB8AC3E}">
        <p14:creationId xmlns:p14="http://schemas.microsoft.com/office/powerpoint/2010/main" val="2426199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87A97C2F-4144-4E06-892F-2C1D89CDCDF2}" type="datetimeFigureOut">
              <a:rPr lang="en-IN" smtClean="0"/>
              <a:t>10-08-2026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F751B69-1122-4F3A-805F-42EF5FEDEFF6}" type="slidenum">
              <a:rPr lang="en-IN" smtClean="0"/>
              <a:t>‹#›</a:t>
            </a:fld>
            <a:endParaRPr lang="en-IN"/>
          </a:p>
        </p:txBody>
      </p:sp>
    </p:spTree>
    <p:extLst>
      <p:ext uri="{BB962C8B-B14F-4D97-AF65-F5344CB8AC3E}">
        <p14:creationId xmlns:p14="http://schemas.microsoft.com/office/powerpoint/2010/main" val="2302058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87A97C2F-4144-4E06-892F-2C1D89CDCDF2}" type="datetimeFigureOut">
              <a:rPr lang="en-IN" smtClean="0"/>
              <a:t>10-08-2026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F751B69-1122-4F3A-805F-42EF5FEDEFF6}" type="slidenum">
              <a:rPr lang="en-IN" smtClean="0"/>
              <a:t>‹#›</a:t>
            </a:fld>
            <a:endParaRPr lang="en-IN"/>
          </a:p>
        </p:txBody>
      </p:sp>
    </p:spTree>
    <p:extLst>
      <p:ext uri="{BB962C8B-B14F-4D97-AF65-F5344CB8AC3E}">
        <p14:creationId xmlns:p14="http://schemas.microsoft.com/office/powerpoint/2010/main" val="1543762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A97C2F-4144-4E06-892F-2C1D89CDCDF2}" type="datetimeFigureOut">
              <a:rPr lang="en-IN" smtClean="0"/>
              <a:t>10-08-2026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F751B69-1122-4F3A-805F-42EF5FEDEFF6}" type="slidenum">
              <a:rPr lang="en-IN" smtClean="0"/>
              <a:t>‹#›</a:t>
            </a:fld>
            <a:endParaRPr lang="en-IN"/>
          </a:p>
        </p:txBody>
      </p:sp>
    </p:spTree>
    <p:extLst>
      <p:ext uri="{BB962C8B-B14F-4D97-AF65-F5344CB8AC3E}">
        <p14:creationId xmlns:p14="http://schemas.microsoft.com/office/powerpoint/2010/main" val="19014908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87A97C2F-4144-4E06-892F-2C1D89CDCDF2}" type="datetimeFigureOut">
              <a:rPr lang="en-IN" smtClean="0"/>
              <a:t>10-08-2026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F751B69-1122-4F3A-805F-42EF5FEDEFF6}" type="slidenum">
              <a:rPr lang="en-IN" smtClean="0"/>
              <a:t>‹#›</a:t>
            </a:fld>
            <a:endParaRPr lang="en-IN"/>
          </a:p>
        </p:txBody>
      </p:sp>
    </p:spTree>
    <p:extLst>
      <p:ext uri="{BB962C8B-B14F-4D97-AF65-F5344CB8AC3E}">
        <p14:creationId xmlns:p14="http://schemas.microsoft.com/office/powerpoint/2010/main" val="4188850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87A97C2F-4144-4E06-892F-2C1D89CDCDF2}" type="datetimeFigureOut">
              <a:rPr lang="en-IN" smtClean="0"/>
              <a:t>10-08-2026</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EF751B69-1122-4F3A-805F-42EF5FEDEFF6}" type="slidenum">
              <a:rPr lang="en-IN" smtClean="0"/>
              <a:t>‹#›</a:t>
            </a:fld>
            <a:endParaRPr lang="en-IN"/>
          </a:p>
        </p:txBody>
      </p:sp>
    </p:spTree>
    <p:extLst>
      <p:ext uri="{BB962C8B-B14F-4D97-AF65-F5344CB8AC3E}">
        <p14:creationId xmlns:p14="http://schemas.microsoft.com/office/powerpoint/2010/main" val="22501997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87A97C2F-4144-4E06-892F-2C1D89CDCDF2}" type="datetimeFigureOut">
              <a:rPr lang="en-IN" smtClean="0"/>
              <a:t>10-08-2026</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EF751B69-1122-4F3A-805F-42EF5FEDEFF6}" type="slidenum">
              <a:rPr lang="en-IN" smtClean="0"/>
              <a:t>‹#›</a:t>
            </a:fld>
            <a:endParaRPr lang="en-IN"/>
          </a:p>
        </p:txBody>
      </p:sp>
    </p:spTree>
    <p:extLst>
      <p:ext uri="{BB962C8B-B14F-4D97-AF65-F5344CB8AC3E}">
        <p14:creationId xmlns:p14="http://schemas.microsoft.com/office/powerpoint/2010/main" val="1148633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A97C2F-4144-4E06-892F-2C1D89CDCDF2}" type="datetimeFigureOut">
              <a:rPr lang="en-IN" smtClean="0"/>
              <a:t>10-08-2026</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EF751B69-1122-4F3A-805F-42EF5FEDEFF6}" type="slidenum">
              <a:rPr lang="en-IN" smtClean="0"/>
              <a:t>‹#›</a:t>
            </a:fld>
            <a:endParaRPr lang="en-IN"/>
          </a:p>
        </p:txBody>
      </p:sp>
    </p:spTree>
    <p:extLst>
      <p:ext uri="{BB962C8B-B14F-4D97-AF65-F5344CB8AC3E}">
        <p14:creationId xmlns:p14="http://schemas.microsoft.com/office/powerpoint/2010/main" val="1941029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A97C2F-4144-4E06-892F-2C1D89CDCDF2}" type="datetimeFigureOut">
              <a:rPr lang="en-IN" smtClean="0"/>
              <a:t>10-08-2026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F751B69-1122-4F3A-805F-42EF5FEDEFF6}" type="slidenum">
              <a:rPr lang="en-IN" smtClean="0"/>
              <a:t>‹#›</a:t>
            </a:fld>
            <a:endParaRPr lang="en-IN"/>
          </a:p>
        </p:txBody>
      </p:sp>
    </p:spTree>
    <p:extLst>
      <p:ext uri="{BB962C8B-B14F-4D97-AF65-F5344CB8AC3E}">
        <p14:creationId xmlns:p14="http://schemas.microsoft.com/office/powerpoint/2010/main" val="15761646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A97C2F-4144-4E06-892F-2C1D89CDCDF2}" type="datetimeFigureOut">
              <a:rPr lang="en-IN" smtClean="0"/>
              <a:t>10-08-2026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F751B69-1122-4F3A-805F-42EF5FEDEFF6}" type="slidenum">
              <a:rPr lang="en-IN" smtClean="0"/>
              <a:t>‹#›</a:t>
            </a:fld>
            <a:endParaRPr lang="en-IN"/>
          </a:p>
        </p:txBody>
      </p:sp>
    </p:spTree>
    <p:extLst>
      <p:ext uri="{BB962C8B-B14F-4D97-AF65-F5344CB8AC3E}">
        <p14:creationId xmlns:p14="http://schemas.microsoft.com/office/powerpoint/2010/main" val="3481709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A97C2F-4144-4E06-892F-2C1D89CDCDF2}" type="datetimeFigureOut">
              <a:rPr lang="en-IN" smtClean="0"/>
              <a:t>10-08-2026</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751B69-1122-4F3A-805F-42EF5FEDEFF6}" type="slidenum">
              <a:rPr lang="en-IN" smtClean="0"/>
              <a:t>‹#›</a:t>
            </a:fld>
            <a:endParaRPr lang="en-IN"/>
          </a:p>
        </p:txBody>
      </p:sp>
    </p:spTree>
    <p:extLst>
      <p:ext uri="{BB962C8B-B14F-4D97-AF65-F5344CB8AC3E}">
        <p14:creationId xmlns:p14="http://schemas.microsoft.com/office/powerpoint/2010/main" val="18901480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www.advancedtimber.com.au/"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hyperlink" Target="http://www.advancedtimber.com.au/"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59527" y="1889760"/>
            <a:ext cx="4961707" cy="2934788"/>
          </a:xfrm>
        </p:spPr>
        <p:txBody>
          <a:bodyPr>
            <a:normAutofit/>
          </a:bodyPr>
          <a:lstStyle/>
          <a:p>
            <a:r>
              <a:rPr lang="en-US" sz="4400" b="1" dirty="0"/>
              <a:t>How to Choose the Right Sydney Lumber Yard for Your Next Build?</a:t>
            </a:r>
          </a:p>
        </p:txBody>
      </p:sp>
      <p:sp>
        <p:nvSpPr>
          <p:cNvPr id="3" name="AutoShape 2" descr="Essential Insights Regarding Billiard Table Selection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13856" y="533397"/>
            <a:ext cx="1756956" cy="1756956"/>
          </a:xfrm>
          <a:prstGeom prst="rect">
            <a:avLst/>
          </a:prstGeom>
        </p:spPr>
      </p:pic>
      <p:sp>
        <p:nvSpPr>
          <p:cNvPr id="4" name="AutoShape 2" descr="https://froodl.com/uploads/articles/52593/6cecd8bb92870f7d.web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6479" y="1301930"/>
            <a:ext cx="4794069" cy="4794069"/>
          </a:xfrm>
          <a:prstGeom prst="rect">
            <a:avLst/>
          </a:prstGeom>
        </p:spPr>
      </p:pic>
    </p:spTree>
    <p:extLst>
      <p:ext uri="{BB962C8B-B14F-4D97-AF65-F5344CB8AC3E}">
        <p14:creationId xmlns:p14="http://schemas.microsoft.com/office/powerpoint/2010/main" val="11737799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70559" y="1111433"/>
            <a:ext cx="11146972" cy="5355312"/>
          </a:xfrm>
          <a:prstGeom prst="rect">
            <a:avLst/>
          </a:prstGeom>
        </p:spPr>
        <p:txBody>
          <a:bodyPr wrap="square">
            <a:spAutoFit/>
          </a:bodyPr>
          <a:lstStyle/>
          <a:p>
            <a:r>
              <a:rPr lang="en-US" dirty="0"/>
              <a:t>Any deck, renovation, pergola, or even custom furniture project comes down to the timber you use. Picking the right wood species matters. However, finding the best Sydney lumber yard is just as important. The best suppliers go beyond selling timber. They will guide you perfectly to make the right decision. Here is what to look for before you place your order</a:t>
            </a:r>
            <a:r>
              <a:rPr lang="en-US" dirty="0" smtClean="0"/>
              <a:t>.</a:t>
            </a:r>
          </a:p>
          <a:p>
            <a:endParaRPr lang="en-US" dirty="0"/>
          </a:p>
          <a:p>
            <a:r>
              <a:rPr lang="en-US" b="1" dirty="0"/>
              <a:t>Look for a wide range of timber products.</a:t>
            </a:r>
            <a:endParaRPr lang="en-US" dirty="0"/>
          </a:p>
          <a:p>
            <a:r>
              <a:rPr lang="en-US" dirty="0"/>
              <a:t>No two projects are alike. Therefore, you need a </a:t>
            </a:r>
            <a:r>
              <a:rPr lang="en-US" u="sng" dirty="0">
                <a:hlinkClick r:id="rId2"/>
              </a:rPr>
              <a:t>Sydney lumber yard</a:t>
            </a:r>
            <a:r>
              <a:rPr lang="en-US" dirty="0"/>
              <a:t> with plenty of options. Make sure they carry all the basics: structural pine, hardwoods, treated pine, decking boards, cladding, sleepers, landscaping timber and more. When one supplier stocks everything you need, you don’t have to waste hours driving between different places. Moreover, it is handy to line up your options and see the difference in quality and price side by side</a:t>
            </a:r>
            <a:r>
              <a:rPr lang="en-US" dirty="0" smtClean="0"/>
              <a:t>.</a:t>
            </a:r>
          </a:p>
          <a:p>
            <a:endParaRPr lang="en-US" dirty="0"/>
          </a:p>
          <a:p>
            <a:r>
              <a:rPr lang="en-US" b="1" dirty="0" err="1"/>
              <a:t>Prioritise</a:t>
            </a:r>
            <a:r>
              <a:rPr lang="en-US" b="1" dirty="0"/>
              <a:t> product quality</a:t>
            </a:r>
            <a:endParaRPr lang="en-US" dirty="0"/>
          </a:p>
          <a:p>
            <a:r>
              <a:rPr lang="en-US" dirty="0"/>
              <a:t>Not all timber stacks up the same. The best timber is straighter, tougher, easier to work with, and doesn’t twist or crack a few months after you finish the job. Take a close look at what you’ are buying. Keep an eye out for big knots, splits, warps, or signs of moisture damage. If the yard is reputable, they will be upfront about grades and quality, and help you pick the right stuff for your project. That is why you should identify reputable timber merchants Sydney. You want timber that looks solid and lasts, not something that is going to let you down after all your hard work.</a:t>
            </a:r>
          </a:p>
          <a:p>
            <a:endParaRPr lang="en-US" dirty="0" smtClean="0"/>
          </a:p>
          <a:p>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006932" cy="1006932"/>
          </a:xfrm>
          <a:prstGeom prst="rect">
            <a:avLst/>
          </a:prstGeom>
        </p:spPr>
      </p:pic>
    </p:spTree>
    <p:extLst>
      <p:ext uri="{BB962C8B-B14F-4D97-AF65-F5344CB8AC3E}">
        <p14:creationId xmlns:p14="http://schemas.microsoft.com/office/powerpoint/2010/main" val="3294178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79266" y="1122363"/>
            <a:ext cx="11103429" cy="5355312"/>
          </a:xfrm>
          <a:prstGeom prst="rect">
            <a:avLst/>
          </a:prstGeom>
        </p:spPr>
        <p:txBody>
          <a:bodyPr wrap="square">
            <a:spAutoFit/>
          </a:bodyPr>
          <a:lstStyle/>
          <a:p>
            <a:r>
              <a:rPr lang="en-US" b="1" dirty="0"/>
              <a:t>Find a supplier with real industry know-how.</a:t>
            </a:r>
            <a:endParaRPr lang="en-US" dirty="0"/>
          </a:p>
          <a:p>
            <a:r>
              <a:rPr lang="en-US" dirty="0"/>
              <a:t>A Sydney lumber yard with proper experience can make life so much easier. If you don’t know the difference between hardwood and H3-treated pine, an expert offers the best advice after assessing your needs. They will not take advantage of your ignorance.  They can walk you through many things, including the best timber for outdoors, special structural requirements, the right wood treatments for Sydney’s climate, suitable finishing products, and the best practices for maintenance. The expert guidance can save you a lot of time, money, and headaches down the line</a:t>
            </a:r>
            <a:r>
              <a:rPr lang="en-US" dirty="0" smtClean="0"/>
              <a:t>.</a:t>
            </a:r>
          </a:p>
          <a:p>
            <a:endParaRPr lang="en-US" dirty="0"/>
          </a:p>
          <a:p>
            <a:r>
              <a:rPr lang="en-US" b="1" dirty="0"/>
              <a:t>Ensure stock and delivery won’t slow you down.</a:t>
            </a:r>
            <a:endParaRPr lang="en-US" dirty="0"/>
          </a:p>
          <a:p>
            <a:r>
              <a:rPr lang="en-US" dirty="0"/>
              <a:t>Nothing kills momentum faster than missing materials. Before you order, ask if they have enough in stock or if you will face a long wait for certain items. The best timber merchants Sydney keep their inventory levels up or at least give you a straight answer about delivery times for special orders. It matters even more for bigger jobs, where matching timber batches keeps everything looking consistent</a:t>
            </a:r>
            <a:r>
              <a:rPr lang="en-US" dirty="0" smtClean="0"/>
              <a:t>.</a:t>
            </a:r>
          </a:p>
          <a:p>
            <a:endParaRPr lang="en-US" dirty="0"/>
          </a:p>
          <a:p>
            <a:r>
              <a:rPr lang="en-US" b="1" dirty="0"/>
              <a:t>Look for handy cutting and delivery services.</a:t>
            </a:r>
            <a:endParaRPr lang="en-US" dirty="0"/>
          </a:p>
          <a:p>
            <a:r>
              <a:rPr lang="en-US" dirty="0"/>
              <a:t>Many Sydney yards offer extras that make a difference. Do you need timber cut accurately to your preferred size? Are you looking for products being delivered straight to your site, or help with bulk orders? Some people may need loading assistance. Everybody looks for special products sourced exclusively for them. Reliable suppliers offer cutting and delivery services that make life a lot easier for you.</a:t>
            </a:r>
          </a:p>
          <a:p>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006932" cy="1006932"/>
          </a:xfrm>
          <a:prstGeom prst="rect">
            <a:avLst/>
          </a:prstGeom>
        </p:spPr>
      </p:pic>
    </p:spTree>
    <p:extLst>
      <p:ext uri="{BB962C8B-B14F-4D97-AF65-F5344CB8AC3E}">
        <p14:creationId xmlns:p14="http://schemas.microsoft.com/office/powerpoint/2010/main" val="24759196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006932" cy="1006932"/>
          </a:xfrm>
          <a:prstGeom prst="rect">
            <a:avLst/>
          </a:prstGeom>
        </p:spPr>
      </p:pic>
      <p:sp>
        <p:nvSpPr>
          <p:cNvPr id="4" name="Rectangle 1"/>
          <p:cNvSpPr>
            <a:spLocks noChangeArrowheads="1"/>
          </p:cNvSpPr>
          <p:nvPr/>
        </p:nvSpPr>
        <p:spPr bwMode="auto">
          <a:xfrm>
            <a:off x="1226627" y="1321361"/>
            <a:ext cx="10277395" cy="138499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rgbClr val="0A0A0B"/>
                </a:solidFill>
                <a:effectLst/>
              </a:rPr>
              <a:t>Conclusion</a:t>
            </a:r>
            <a:endParaRPr kumimoji="0" lang="en-US" b="0" i="0" u="none" strike="noStrike" cap="none" normalizeH="0" baseline="0" dirty="0" smtClean="0">
              <a:ln>
                <a:noFill/>
              </a:ln>
              <a:solidFill>
                <a:srgbClr val="0A0A0B"/>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A0A0B"/>
                </a:solidFill>
                <a:effectLst/>
              </a:rPr>
              <a:t>You should also pay attention to customer service. Proper communication avoids confusion and misunderstandings. You can source the best timber from the most reliable supplies without worrying about the quality and price.   </a:t>
            </a:r>
            <a:endParaRPr kumimoji="0" 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68481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68388" y="1440237"/>
            <a:ext cx="6096000" cy="3139321"/>
          </a:xfrm>
          <a:prstGeom prst="rect">
            <a:avLst/>
          </a:prstGeom>
        </p:spPr>
        <p:txBody>
          <a:bodyPr>
            <a:spAutoFit/>
          </a:bodyPr>
          <a:lstStyle/>
          <a:p>
            <a:r>
              <a:rPr lang="en-US" b="1" dirty="0" smtClean="0">
                <a:ln w="0"/>
                <a:latin typeface="Cambria" panose="02040503050406030204" pitchFamily="18" charset="0"/>
                <a:ea typeface="Cambria" panose="02040503050406030204" pitchFamily="18" charset="0"/>
              </a:rPr>
              <a:t>For More Details Contact Us :</a:t>
            </a:r>
            <a:br>
              <a:rPr lang="en-US" b="1" dirty="0" smtClean="0">
                <a:ln w="0"/>
                <a:latin typeface="Cambria" panose="02040503050406030204" pitchFamily="18" charset="0"/>
                <a:ea typeface="Cambria" panose="02040503050406030204" pitchFamily="18" charset="0"/>
              </a:rPr>
            </a:br>
            <a:r>
              <a:rPr lang="en-US" b="1" dirty="0" smtClean="0">
                <a:ln w="0"/>
                <a:latin typeface="Cambria" panose="02040503050406030204" pitchFamily="18" charset="0"/>
                <a:ea typeface="Cambria" panose="02040503050406030204" pitchFamily="18" charset="0"/>
              </a:rPr>
              <a:t/>
            </a:r>
            <a:br>
              <a:rPr lang="en-US" b="1" dirty="0" smtClean="0">
                <a:ln w="0"/>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Name: </a:t>
            </a:r>
            <a:r>
              <a:rPr lang="en-IN" dirty="0"/>
              <a:t>Advanced Timber &amp; Hardware</a:t>
            </a:r>
            <a:r>
              <a:rPr lang="en-US" b="1" dirty="0" smtClean="0">
                <a:ln w="0"/>
                <a:latin typeface="Cambria" panose="02040503050406030204" pitchFamily="18" charset="0"/>
                <a:ea typeface="Cambria" panose="02040503050406030204" pitchFamily="18" charset="0"/>
              </a:rPr>
              <a:t/>
            </a:r>
            <a:br>
              <a:rPr lang="en-US" b="1" dirty="0" smtClean="0">
                <a:ln w="0"/>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
            </a:r>
            <a:br>
              <a:rPr lang="en-IN" b="1" dirty="0" smtClean="0">
                <a:ln w="0"/>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Address: </a:t>
            </a:r>
            <a:r>
              <a:rPr lang="en-US" dirty="0"/>
              <a:t>2 Madeline St, </a:t>
            </a:r>
            <a:r>
              <a:rPr lang="en-US" dirty="0" err="1"/>
              <a:t>Strathfield</a:t>
            </a:r>
            <a:r>
              <a:rPr lang="en-US" dirty="0"/>
              <a:t> South NSW 2136</a:t>
            </a:r>
            <a:endParaRPr lang="en-IN" b="1" dirty="0" smtClean="0">
              <a:ln w="0"/>
              <a:latin typeface="Cambria" panose="02040503050406030204" pitchFamily="18" charset="0"/>
              <a:ea typeface="Cambria" panose="02040503050406030204" pitchFamily="18" charset="0"/>
            </a:endParaRPr>
          </a:p>
          <a:p>
            <a:r>
              <a:rPr lang="en-IN" b="1" dirty="0" smtClean="0">
                <a:ln w="0"/>
                <a:latin typeface="Cambria" panose="02040503050406030204" pitchFamily="18" charset="0"/>
                <a:ea typeface="Cambria" panose="02040503050406030204" pitchFamily="18" charset="0"/>
              </a:rPr>
              <a:t/>
            </a:r>
            <a:br>
              <a:rPr lang="en-IN" b="1" dirty="0" smtClean="0">
                <a:ln w="0"/>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Telephone: </a:t>
            </a:r>
            <a:r>
              <a:rPr lang="en-IN" dirty="0" smtClean="0"/>
              <a:t>296423000</a:t>
            </a:r>
          </a:p>
          <a:p>
            <a:endParaRPr lang="en-IN" b="1" dirty="0" smtClean="0">
              <a:ln w="0"/>
              <a:solidFill>
                <a:schemeClr val="bg2">
                  <a:lumMod val="10000"/>
                </a:schemeClr>
              </a:solidFill>
              <a:latin typeface="Cambria" panose="02040503050406030204" pitchFamily="18" charset="0"/>
              <a:ea typeface="Cambria" panose="02040503050406030204" pitchFamily="18" charset="0"/>
            </a:endParaRPr>
          </a:p>
          <a:p>
            <a:r>
              <a:rPr lang="en-IN" b="1" dirty="0" smtClean="0">
                <a:ln w="0"/>
                <a:solidFill>
                  <a:schemeClr val="bg2">
                    <a:lumMod val="10000"/>
                  </a:schemeClr>
                </a:solidFill>
                <a:latin typeface="Cambria" panose="02040503050406030204" pitchFamily="18" charset="0"/>
                <a:ea typeface="Cambria" panose="02040503050406030204" pitchFamily="18" charset="0"/>
              </a:rPr>
              <a:t>Email id: </a:t>
            </a:r>
            <a:r>
              <a:rPr lang="en-IN" dirty="0"/>
              <a:t>Sales@advancedtimber.com.au</a:t>
            </a:r>
            <a:r>
              <a:rPr lang="en-IN" b="1" dirty="0" smtClean="0">
                <a:ln w="0"/>
                <a:solidFill>
                  <a:schemeClr val="bg2">
                    <a:lumMod val="10000"/>
                  </a:schemeClr>
                </a:solidFill>
                <a:latin typeface="Cambria" panose="02040503050406030204" pitchFamily="18" charset="0"/>
                <a:ea typeface="Cambria" panose="02040503050406030204" pitchFamily="18" charset="0"/>
              </a:rPr>
              <a:t/>
            </a:r>
            <a:br>
              <a:rPr lang="en-IN" b="1" dirty="0" smtClean="0">
                <a:ln w="0"/>
                <a:solidFill>
                  <a:schemeClr val="bg2">
                    <a:lumMod val="10000"/>
                  </a:schemeClr>
                </a:solidFill>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
            </a:r>
            <a:br>
              <a:rPr lang="en-IN" b="1" dirty="0" smtClean="0">
                <a:ln w="0"/>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Website: </a:t>
            </a:r>
            <a:r>
              <a:rPr lang="en-IN" u="sng" dirty="0">
                <a:hlinkClick r:id="rId2"/>
              </a:rPr>
              <a:t>http://www.advancedtimber.com.au/</a:t>
            </a:r>
            <a:endParaRPr lang="en-IN" b="1" dirty="0" smtClean="0">
              <a:ln w="0"/>
              <a:solidFill>
                <a:schemeClr val="bg2">
                  <a:lumMod val="10000"/>
                </a:schemeClr>
              </a:solidFill>
              <a:latin typeface="Cambria" panose="02040503050406030204" pitchFamily="18" charset="0"/>
              <a:ea typeface="Cambria" panose="02040503050406030204" pitchFamily="18"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8206" y="1440237"/>
            <a:ext cx="3068685" cy="3068685"/>
          </a:xfrm>
          <a:prstGeom prst="rect">
            <a:avLst/>
          </a:prstGeom>
        </p:spPr>
      </p:pic>
    </p:spTree>
    <p:extLst>
      <p:ext uri="{BB962C8B-B14F-4D97-AF65-F5344CB8AC3E}">
        <p14:creationId xmlns:p14="http://schemas.microsoft.com/office/powerpoint/2010/main" val="10127032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158</TotalTime>
  <Words>200</Words>
  <Application>Microsoft Office PowerPoint</Application>
  <PresentationFormat>Widescreen</PresentationFormat>
  <Paragraphs>22</Paragraphs>
  <Slides>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Calibri Light</vt:lpstr>
      <vt:lpstr>Cambria</vt:lpstr>
      <vt:lpstr>Office Theme</vt:lpstr>
      <vt:lpstr>How to Choose the Right Sydney Lumber Yard for Your Next Build?</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 5 Reasons a Foosball Table Is the Ultimate Game Room Addition</dc:title>
  <dc:creator>Microsoft account</dc:creator>
  <cp:lastModifiedBy>Microsoft account</cp:lastModifiedBy>
  <cp:revision>13</cp:revision>
  <dcterms:created xsi:type="dcterms:W3CDTF">2025-08-06T12:18:08Z</dcterms:created>
  <dcterms:modified xsi:type="dcterms:W3CDTF">2026-08-10T12:46:18Z</dcterms:modified>
</cp:coreProperties>
</file>