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BF670E3-8E06-4A31-A648-51CD9E3B619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605BB0A-0ABA-444F-BE34-172A18B88217}" type="datetimeFigureOut">
              <a:rPr lang="en-US" smtClean="0"/>
              <a:t>5/19/2026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imapeaks.com/life-awareness-coachin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imapeaks.com/abou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animapeak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136904" cy="925959"/>
          </a:xfrm>
        </p:spPr>
        <p:txBody>
          <a:bodyPr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Gabriola" pitchFamily="82" charset="0"/>
              </a:rPr>
              <a:t>Life Coaching</a:t>
            </a:r>
            <a:endParaRPr lang="en-US" sz="7200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7920880" cy="4680520"/>
          </a:xfrm>
        </p:spPr>
        <p:txBody>
          <a:bodyPr>
            <a:noAutofit/>
          </a:bodyPr>
          <a:lstStyle/>
          <a:p>
            <a:pPr algn="ctr"/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Enhance</a:t>
            </a:r>
            <a:r>
              <a:rPr lang="en-US" sz="5600" b="1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en-US" sz="5600" b="1" u="sng" dirty="0">
                <a:solidFill>
                  <a:schemeClr val="tx1"/>
                </a:solidFill>
                <a:latin typeface="Gabriola" pitchFamily="82" charset="0"/>
                <a:hlinkClick r:id="rId2"/>
              </a:rPr>
              <a:t>life coaching</a:t>
            </a:r>
            <a:r>
              <a:rPr lang="en-US" sz="5600" b="1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in Zurich, offering personalized guidance, emotional resilience clarity &amp; self-development by awareness-based coaching for calm clarity.</a:t>
            </a:r>
          </a:p>
        </p:txBody>
      </p:sp>
    </p:spTree>
    <p:extLst>
      <p:ext uri="{BB962C8B-B14F-4D97-AF65-F5344CB8AC3E}">
        <p14:creationId xmlns:p14="http://schemas.microsoft.com/office/powerpoint/2010/main" val="320921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136904" cy="925959"/>
          </a:xfrm>
        </p:spPr>
        <p:txBody>
          <a:bodyPr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Gabriola" pitchFamily="82" charset="0"/>
              </a:rPr>
              <a:t>Meditation Teacher</a:t>
            </a:r>
            <a:endParaRPr lang="en-US" sz="7200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7920880" cy="4680520"/>
          </a:xfrm>
        </p:spPr>
        <p:txBody>
          <a:bodyPr>
            <a:noAutofit/>
          </a:bodyPr>
          <a:lstStyle/>
          <a:p>
            <a:pPr algn="ctr"/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Elevate</a:t>
            </a:r>
            <a:r>
              <a:rPr lang="en-US" sz="5600" b="1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meditation teacher sessions through Vipassana, and awareness practices supporting emotional balance, calm focus, and grounded self-connection. </a:t>
            </a:r>
          </a:p>
        </p:txBody>
      </p:sp>
    </p:spTree>
    <p:extLst>
      <p:ext uri="{BB962C8B-B14F-4D97-AF65-F5344CB8AC3E}">
        <p14:creationId xmlns:p14="http://schemas.microsoft.com/office/powerpoint/2010/main" val="1454302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136904" cy="925959"/>
          </a:xfrm>
        </p:spPr>
        <p:txBody>
          <a:bodyPr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Gabriola" pitchFamily="82" charset="0"/>
              </a:rPr>
              <a:t>Life Coach Zurich</a:t>
            </a:r>
            <a:endParaRPr lang="en-US" sz="7200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136904" cy="4392488"/>
          </a:xfrm>
        </p:spPr>
        <p:txBody>
          <a:bodyPr>
            <a:noAutofit/>
          </a:bodyPr>
          <a:lstStyle/>
          <a:p>
            <a:pPr algn="ctr"/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Support </a:t>
            </a:r>
            <a:r>
              <a:rPr lang="en-US" sz="5600" b="1" u="sng" dirty="0">
                <a:solidFill>
                  <a:schemeClr val="tx1"/>
                </a:solidFill>
                <a:latin typeface="Gabriola" pitchFamily="82" charset="0"/>
                <a:hlinkClick r:id="rId2"/>
              </a:rPr>
              <a:t>life coach in Zurich</a:t>
            </a:r>
            <a:r>
              <a:rPr lang="en-US" sz="5600" dirty="0">
                <a:solidFill>
                  <a:schemeClr val="tx1"/>
                </a:solidFill>
                <a:latin typeface="Gabriola" pitchFamily="82" charset="0"/>
              </a:rPr>
              <a:t> services focused on emotional growth, confidence building &amp; authentic self alignment by personal coaching for balanced growth. </a:t>
            </a:r>
          </a:p>
        </p:txBody>
      </p:sp>
    </p:spTree>
    <p:extLst>
      <p:ext uri="{BB962C8B-B14F-4D97-AF65-F5344CB8AC3E}">
        <p14:creationId xmlns:p14="http://schemas.microsoft.com/office/powerpoint/2010/main" val="163066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136904" cy="925959"/>
          </a:xfrm>
        </p:spPr>
        <p:txBody>
          <a:bodyPr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Gabriola" pitchFamily="82" charset="0"/>
              </a:rPr>
              <a:t>Contact Us</a:t>
            </a:r>
            <a:endParaRPr lang="en-US" sz="72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136904" cy="475252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Gabriola" pitchFamily="82" charset="0"/>
              </a:rPr>
              <a:t>About:</a:t>
            </a:r>
            <a:r>
              <a:rPr lang="en-US" sz="2800" dirty="0">
                <a:solidFill>
                  <a:schemeClr val="tx1"/>
                </a:solidFill>
                <a:latin typeface="Gabriola" pitchFamily="82" charset="0"/>
              </a:rPr>
              <a:t> Anima Peaks guides you to mindfulness, personal growth &amp; inner peace with expert life coaching, meditation, and transformative workshops from Zürich.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abriola" pitchFamily="82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Gabriola" pitchFamily="82" charset="0"/>
              </a:rPr>
              <a:t>Address: </a:t>
            </a:r>
            <a:r>
              <a:rPr lang="en-US" sz="2800" dirty="0">
                <a:solidFill>
                  <a:schemeClr val="tx1"/>
                </a:solidFill>
                <a:latin typeface="Gabriola" pitchFamily="82" charset="0"/>
              </a:rPr>
              <a:t>Zurich, Switzerland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Gabriola" pitchFamily="82" charset="0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Gabriola" pitchFamily="82" charset="0"/>
              </a:rPr>
              <a:t>Phone No.: </a:t>
            </a:r>
            <a:r>
              <a:rPr lang="en-US" sz="2800" dirty="0">
                <a:solidFill>
                  <a:schemeClr val="tx1"/>
                </a:solidFill>
                <a:latin typeface="Gabriola" pitchFamily="82" charset="0"/>
              </a:rPr>
              <a:t>(+41) 76 819 90 </a:t>
            </a:r>
            <a:r>
              <a:rPr lang="en-US" sz="2800" dirty="0" smtClean="0">
                <a:solidFill>
                  <a:schemeClr val="tx1"/>
                </a:solidFill>
                <a:latin typeface="Gabriola" pitchFamily="82" charset="0"/>
              </a:rPr>
              <a:t>25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Gabriola" pitchFamily="82" charset="0"/>
              </a:rPr>
            </a:br>
            <a:r>
              <a:rPr lang="en-US" sz="2800" b="1" dirty="0">
                <a:solidFill>
                  <a:schemeClr val="tx1"/>
                </a:solidFill>
                <a:latin typeface="Gabriola" pitchFamily="82" charset="0"/>
              </a:rPr>
              <a:t>Website: </a:t>
            </a:r>
            <a:r>
              <a:rPr lang="en-US" sz="2800" b="1" dirty="0">
                <a:solidFill>
                  <a:schemeClr val="tx1"/>
                </a:solidFill>
                <a:latin typeface="Gabriola" pitchFamily="82" charset="0"/>
                <a:hlinkClick r:id="rId2"/>
              </a:rPr>
              <a:t>https://www.animapeaks.com/</a:t>
            </a:r>
            <a:endParaRPr lang="en-US" sz="28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196752" cy="1196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6243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</TotalTime>
  <Words>119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Adjacency</vt:lpstr>
      <vt:lpstr>Life Coaching</vt:lpstr>
      <vt:lpstr>Meditation Teacher</vt:lpstr>
      <vt:lpstr>Life Coach Zurich</vt:lpstr>
      <vt:lpstr>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Coaching</dc:title>
  <dc:creator>MKR</dc:creator>
  <cp:lastModifiedBy>MKR</cp:lastModifiedBy>
  <cp:revision>2</cp:revision>
  <dcterms:created xsi:type="dcterms:W3CDTF">2026-05-19T04:27:07Z</dcterms:created>
  <dcterms:modified xsi:type="dcterms:W3CDTF">2026-05-19T04:39:10Z</dcterms:modified>
</cp:coreProperties>
</file>