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6079" r:id="rId4"/>
  </p:sldMasterIdLst>
  <p:notesMasterIdLst>
    <p:notesMasterId r:id="rId14"/>
  </p:notesMasterIdLst>
  <p:handoutMasterIdLst>
    <p:handoutMasterId r:id="rId15"/>
  </p:handoutMasterIdLst>
  <p:sldIdLst>
    <p:sldId id="259" r:id="rId5"/>
    <p:sldId id="260" r:id="rId6"/>
    <p:sldId id="261" r:id="rId7"/>
    <p:sldId id="268" r:id="rId8"/>
    <p:sldId id="263" r:id="rId9"/>
    <p:sldId id="264" r:id="rId10"/>
    <p:sldId id="265" r:id="rId11"/>
    <p:sldId id="266" r:id="rId12"/>
    <p:sldId id="267"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888">
          <p15:clr>
            <a:srgbClr val="A4A3A4"/>
          </p15:clr>
        </p15:guide>
        <p15:guide id="4" orient="horz" pos="321">
          <p15:clr>
            <a:srgbClr val="A4A3A4"/>
          </p15:clr>
        </p15:guide>
        <p15:guide id="5" pos="3839">
          <p15:clr>
            <a:srgbClr val="A4A3A4"/>
          </p15:clr>
        </p15:guide>
        <p15:guide id="6" pos="1007">
          <p15:clr>
            <a:srgbClr val="A4A3A4"/>
          </p15:clr>
        </p15:guide>
        <p15:guide id="7" pos="717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howGuides="1">
      <p:cViewPr varScale="1">
        <p:scale>
          <a:sx n="113" d="100"/>
          <a:sy n="113" d="100"/>
        </p:scale>
        <p:origin x="456" y="114"/>
      </p:cViewPr>
      <p:guideLst>
        <p:guide orient="horz" pos="2160"/>
        <p:guide orient="horz" pos="1008"/>
        <p:guide orient="horz" pos="3888"/>
        <p:guide orient="horz" pos="321"/>
        <p:guide pos="3839"/>
        <p:guide pos="1007"/>
        <p:guide pos="7173"/>
      </p:guideLst>
    </p:cSldViewPr>
  </p:slideViewPr>
  <p:notesTextViewPr>
    <p:cViewPr>
      <p:scale>
        <a:sx n="3" d="2"/>
        <a:sy n="3" d="2"/>
      </p:scale>
      <p:origin x="0" y="0"/>
    </p:cViewPr>
  </p:notesTextViewPr>
  <p:notesViewPr>
    <p:cSldViewPr showGuides="1">
      <p:cViewPr varScale="1">
        <p:scale>
          <a:sx n="76" d="100"/>
          <a:sy n="76" d="100"/>
        </p:scale>
        <p:origin x="326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B7646E-8811-423A-9C42-2CBFADA00A96}" type="datetimeFigureOut">
              <a:rPr lang="en-US" smtClean="0"/>
              <a:t>12/16/2025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fld id="{D677E230-58DD-43ED-96A1-552DDAB53532}" type="datetimeFigureOut">
              <a:rPr lang="en-US" smtClean="0"/>
              <a:pPr/>
              <a:t>12/16/2025</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1221E5-7225-48EB-A4EE-420E7BFCF705}" type="slidenum">
              <a:rPr lang="en-US" smtClean="0"/>
              <a:pPr/>
              <a:t>1</a:t>
            </a:fld>
            <a:endParaRPr lang="en-US"/>
          </a:p>
        </p:txBody>
      </p:sp>
    </p:spTree>
    <p:extLst>
      <p:ext uri="{BB962C8B-B14F-4D97-AF65-F5344CB8AC3E}">
        <p14:creationId xmlns:p14="http://schemas.microsoft.com/office/powerpoint/2010/main" val="2748074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150" y="802299"/>
            <a:ext cx="8634824" cy="2541431"/>
          </a:xfrm>
        </p:spPr>
        <p:txBody>
          <a:bodyPr bIns="0" anchor="b">
            <a:normAutofit/>
          </a:bodyPr>
          <a:lstStyle>
            <a:lvl1pPr algn="l">
              <a:defRPr sz="6598"/>
            </a:lvl1pPr>
          </a:lstStyle>
          <a:p>
            <a:r>
              <a:rPr lang="en-US"/>
              <a:t>Click to edit Master title style</a:t>
            </a:r>
            <a:endParaRPr lang="en-US" dirty="0"/>
          </a:p>
        </p:txBody>
      </p:sp>
      <p:sp>
        <p:nvSpPr>
          <p:cNvPr id="3" name="Subtitle 2"/>
          <p:cNvSpPr>
            <a:spLocks noGrp="1"/>
          </p:cNvSpPr>
          <p:nvPr>
            <p:ph type="subTitle" idx="1"/>
          </p:nvPr>
        </p:nvSpPr>
        <p:spPr>
          <a:xfrm>
            <a:off x="2417150" y="3531205"/>
            <a:ext cx="8634823" cy="977621"/>
          </a:xfrm>
        </p:spPr>
        <p:txBody>
          <a:bodyPr tIns="91440" bIns="91440">
            <a:normAutofit/>
          </a:bodyPr>
          <a:lstStyle>
            <a:lvl1pPr marL="0" indent="0" algn="l">
              <a:buNone/>
              <a:defRPr sz="1799" b="0" cap="all" baseline="0">
                <a:solidFill>
                  <a:schemeClr val="tx1"/>
                </a:solidFill>
              </a:defRPr>
            </a:lvl1pPr>
            <a:lvl2pPr marL="457063" indent="0" algn="ctr">
              <a:buNone/>
              <a:defRPr sz="17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0253C03-C60F-4FF5-BBBF-078D44B72E7D}" type="datetime1">
              <a:rPr lang="en-US" smtClean="0"/>
              <a:t>12/16/2025</a:t>
            </a:fld>
            <a:endParaRPr lang="en-US" dirty="0"/>
          </a:p>
        </p:txBody>
      </p:sp>
      <p:sp>
        <p:nvSpPr>
          <p:cNvPr id="5" name="Footer Placeholder 4"/>
          <p:cNvSpPr>
            <a:spLocks noGrp="1"/>
          </p:cNvSpPr>
          <p:nvPr>
            <p:ph type="ftr" sz="quarter" idx="11"/>
          </p:nvPr>
        </p:nvSpPr>
        <p:spPr>
          <a:xfrm>
            <a:off x="2415871" y="329308"/>
            <a:ext cx="4972620" cy="309201"/>
          </a:xfrm>
        </p:spPr>
        <p:txBody>
          <a:bodyPr/>
          <a:lstStyle/>
          <a:p>
            <a:r>
              <a:rPr lang="en-US"/>
              <a:t>Add a footer</a:t>
            </a:r>
          </a:p>
        </p:txBody>
      </p:sp>
      <p:sp>
        <p:nvSpPr>
          <p:cNvPr id="6" name="Slide Number Placeholder 5"/>
          <p:cNvSpPr>
            <a:spLocks noGrp="1"/>
          </p:cNvSpPr>
          <p:nvPr>
            <p:ph type="sldNum" sz="quarter" idx="12"/>
          </p:nvPr>
        </p:nvSpPr>
        <p:spPr>
          <a:xfrm>
            <a:off x="1437290" y="798973"/>
            <a:ext cx="810808" cy="503578"/>
          </a:xfrm>
        </p:spPr>
        <p:txBody>
          <a:bodyPr/>
          <a:lstStyle/>
          <a:p>
            <a:fld id="{7DC1BBB0-96F0-4077-A278-0F3FB5C104D3}" type="slidenum">
              <a:rPr lang="en-US" smtClean="0"/>
              <a:pPr/>
              <a:t>‹#›</a:t>
            </a:fld>
            <a:endParaRPr lang="en-US"/>
          </a:p>
        </p:txBody>
      </p:sp>
      <p:cxnSp>
        <p:nvCxnSpPr>
          <p:cNvPr id="15" name="Straight Connector 14"/>
          <p:cNvCxnSpPr/>
          <p:nvPr/>
        </p:nvCxnSpPr>
        <p:spPr>
          <a:xfrm>
            <a:off x="2417150" y="3528542"/>
            <a:ext cx="863482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0891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141A01-0FF1-467E-B344-8F7D0706474A}" type="datetime1">
              <a:rPr lang="en-US" smtClean="0"/>
              <a:pPr/>
              <a:t>12/16/2025</a:t>
            </a:fld>
            <a:endParaRPr lang="en-US" dirty="0"/>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7DC1BBB0-96F0-4077-A278-0F3FB5C104D3}" type="slidenum">
              <a:rPr lang="en-US" smtClean="0"/>
              <a:pPr/>
              <a:t>‹#›</a:t>
            </a:fld>
            <a:endParaRPr lang="en-US"/>
          </a:p>
        </p:txBody>
      </p:sp>
      <p:cxnSp>
        <p:nvCxnSpPr>
          <p:cNvPr id="26" name="Straight Connector 25"/>
          <p:cNvCxnSpPr/>
          <p:nvPr/>
        </p:nvCxnSpPr>
        <p:spPr>
          <a:xfrm>
            <a:off x="1453517" y="1847088"/>
            <a:ext cx="960502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1650468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6653" y="798974"/>
            <a:ext cx="1615321"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296" y="798974"/>
            <a:ext cx="7826791"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141A01-0FF1-467E-B344-8F7D0706474A}" type="datetime1">
              <a:rPr lang="en-US" smtClean="0"/>
              <a:pPr/>
              <a:t>12/16/2025</a:t>
            </a:fld>
            <a:endParaRPr lang="en-US" dirty="0"/>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7DC1BBB0-96F0-4077-A278-0F3FB5C104D3}" type="slidenum">
              <a:rPr lang="en-US" smtClean="0"/>
              <a:pPr/>
              <a:t>‹#›</a:t>
            </a:fld>
            <a:endParaRPr lang="en-US"/>
          </a:p>
        </p:txBody>
      </p:sp>
      <p:cxnSp>
        <p:nvCxnSpPr>
          <p:cNvPr id="15" name="Straight Connector 14"/>
          <p:cNvCxnSpPr/>
          <p:nvPr/>
        </p:nvCxnSpPr>
        <p:spPr>
          <a:xfrm>
            <a:off x="9436653"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257363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141A01-0FF1-467E-B344-8F7D0706474A}" type="datetime1">
              <a:rPr lang="en-US" smtClean="0"/>
              <a:pPr/>
              <a:t>12/16/2025</a:t>
            </a:fld>
            <a:endParaRPr lang="en-US" dirty="0"/>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7DC1BBB0-96F0-4077-A278-0F3FB5C104D3}" type="slidenum">
              <a:rPr lang="en-US" smtClean="0"/>
              <a:pPr/>
              <a:t>‹#›</a:t>
            </a:fld>
            <a:endParaRPr lang="en-US"/>
          </a:p>
        </p:txBody>
      </p:sp>
      <p:cxnSp>
        <p:nvCxnSpPr>
          <p:cNvPr id="33" name="Straight Connector 32"/>
          <p:cNvCxnSpPr/>
          <p:nvPr/>
        </p:nvCxnSpPr>
        <p:spPr>
          <a:xfrm>
            <a:off x="1453517" y="1847088"/>
            <a:ext cx="960502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7251074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3860" y="1756130"/>
            <a:ext cx="8640903" cy="1887950"/>
          </a:xfrm>
        </p:spPr>
        <p:txBody>
          <a:bodyPr anchor="b">
            <a:normAutofit/>
          </a:bodyPr>
          <a:lstStyle>
            <a:lvl1pPr algn="l">
              <a:defRPr sz="3599"/>
            </a:lvl1pPr>
          </a:lstStyle>
          <a:p>
            <a:r>
              <a:rPr lang="en-US"/>
              <a:t>Click to edit Master title style</a:t>
            </a:r>
            <a:endParaRPr lang="en-US" dirty="0"/>
          </a:p>
        </p:txBody>
      </p:sp>
      <p:sp>
        <p:nvSpPr>
          <p:cNvPr id="3" name="Text Placeholder 2"/>
          <p:cNvSpPr>
            <a:spLocks noGrp="1"/>
          </p:cNvSpPr>
          <p:nvPr>
            <p:ph type="body" idx="1"/>
          </p:nvPr>
        </p:nvSpPr>
        <p:spPr>
          <a:xfrm>
            <a:off x="1453861" y="3806196"/>
            <a:ext cx="8628198" cy="1012929"/>
          </a:xfrm>
        </p:spPr>
        <p:txBody>
          <a:bodyPr tIns="91440">
            <a:normAutofit/>
          </a:bodyPr>
          <a:lstStyle>
            <a:lvl1pPr marL="0" indent="0" algn="l">
              <a:buNone/>
              <a:defRPr sz="1799">
                <a:solidFill>
                  <a:schemeClr val="tx1"/>
                </a:solidFill>
              </a:defRPr>
            </a:lvl1pPr>
            <a:lvl2pPr marL="457063" indent="0">
              <a:buNone/>
              <a:defRPr sz="17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6906E3-B742-4986-90B6-990F07048832}" type="datetime1">
              <a:rPr lang="en-US" smtClean="0"/>
              <a:t>12/16/2025</a:t>
            </a:fld>
            <a:endParaRPr lang="en-US" dirty="0"/>
          </a:p>
        </p:txBody>
      </p:sp>
      <p:sp>
        <p:nvSpPr>
          <p:cNvPr id="5" name="Footer Placeholder 4"/>
          <p:cNvSpPr>
            <a:spLocks noGrp="1"/>
          </p:cNvSpPr>
          <p:nvPr>
            <p:ph type="ftr" sz="quarter" idx="11"/>
          </p:nvPr>
        </p:nvSpPr>
        <p:spPr/>
        <p:txBody>
          <a:bodyPr/>
          <a:lstStyle/>
          <a:p>
            <a:r>
              <a:rPr lang="en-US"/>
              <a:t>Add a footer</a:t>
            </a:r>
          </a:p>
        </p:txBody>
      </p:sp>
      <p:sp>
        <p:nvSpPr>
          <p:cNvPr id="6" name="Slide Number Placeholder 5"/>
          <p:cNvSpPr>
            <a:spLocks noGrp="1"/>
          </p:cNvSpPr>
          <p:nvPr>
            <p:ph type="sldNum" sz="quarter" idx="12"/>
          </p:nvPr>
        </p:nvSpPr>
        <p:spPr/>
        <p:txBody>
          <a:bodyPr/>
          <a:lstStyle/>
          <a:p>
            <a:fld id="{7DC1BBB0-96F0-4077-A278-0F3FB5C104D3}" type="slidenum">
              <a:rPr lang="en-US" smtClean="0"/>
              <a:pPr/>
              <a:t>‹#›</a:t>
            </a:fld>
            <a:endParaRPr lang="en-US"/>
          </a:p>
        </p:txBody>
      </p:sp>
      <p:cxnSp>
        <p:nvCxnSpPr>
          <p:cNvPr id="15" name="Straight Connector 14"/>
          <p:cNvCxnSpPr/>
          <p:nvPr/>
        </p:nvCxnSpPr>
        <p:spPr>
          <a:xfrm>
            <a:off x="1453861" y="3804985"/>
            <a:ext cx="8628198"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20611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8840" y="804890"/>
            <a:ext cx="9603134"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6954" y="2010879"/>
            <a:ext cx="464394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2101" y="2017343"/>
            <a:ext cx="464394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141A01-0FF1-467E-B344-8F7D0706474A}" type="datetime1">
              <a:rPr lang="en-US" smtClean="0"/>
              <a:pPr/>
              <a:t>12/16/2025</a:t>
            </a:fld>
            <a:endParaRPr lang="en-US" dirty="0"/>
          </a:p>
        </p:txBody>
      </p:sp>
      <p:sp>
        <p:nvSpPr>
          <p:cNvPr id="6" name="Footer Placeholder 5"/>
          <p:cNvSpPr>
            <a:spLocks noGrp="1"/>
          </p:cNvSpPr>
          <p:nvPr>
            <p:ph type="ftr" sz="quarter" idx="11"/>
          </p:nvPr>
        </p:nvSpPr>
        <p:spPr/>
        <p:txBody>
          <a:bodyPr/>
          <a:lstStyle/>
          <a:p>
            <a:r>
              <a:rPr lang="en-US"/>
              <a:t>Add a footer</a:t>
            </a:r>
          </a:p>
        </p:txBody>
      </p:sp>
      <p:sp>
        <p:nvSpPr>
          <p:cNvPr id="7" name="Slide Number Placeholder 6"/>
          <p:cNvSpPr>
            <a:spLocks noGrp="1"/>
          </p:cNvSpPr>
          <p:nvPr>
            <p:ph type="sldNum" sz="quarter" idx="12"/>
          </p:nvPr>
        </p:nvSpPr>
        <p:spPr/>
        <p:txBody>
          <a:bodyPr/>
          <a:lstStyle/>
          <a:p>
            <a:fld id="{7DC1BBB0-96F0-4077-A278-0F3FB5C104D3}" type="slidenum">
              <a:rPr lang="en-US" smtClean="0"/>
              <a:pPr/>
              <a:t>‹#›</a:t>
            </a:fld>
            <a:endParaRPr lang="en-US"/>
          </a:p>
        </p:txBody>
      </p:sp>
      <p:cxnSp>
        <p:nvCxnSpPr>
          <p:cNvPr id="35" name="Straight Connector 34"/>
          <p:cNvCxnSpPr/>
          <p:nvPr/>
        </p:nvCxnSpPr>
        <p:spPr>
          <a:xfrm>
            <a:off x="1453517" y="1847088"/>
            <a:ext cx="960502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2823466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6815" y="804164"/>
            <a:ext cx="9605159"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6814" y="2019550"/>
            <a:ext cx="4643942" cy="801943"/>
          </a:xfrm>
        </p:spPr>
        <p:txBody>
          <a:bodyPr anchor="b">
            <a:normAutofit/>
          </a:bodyPr>
          <a:lstStyle>
            <a:lvl1pPr marL="0" indent="0">
              <a:lnSpc>
                <a:spcPct val="100000"/>
              </a:lnSpc>
              <a:buNone/>
              <a:defRPr sz="2199" b="0" cap="all" baseline="0">
                <a:solidFill>
                  <a:schemeClr val="accent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1446814" y="2824270"/>
            <a:ext cx="464394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0692" y="2023004"/>
            <a:ext cx="4643942" cy="802237"/>
          </a:xfrm>
        </p:spPr>
        <p:txBody>
          <a:bodyPr anchor="b">
            <a:normAutofit/>
          </a:bodyPr>
          <a:lstStyle>
            <a:lvl1pPr marL="0" indent="0">
              <a:lnSpc>
                <a:spcPct val="100000"/>
              </a:lnSpc>
              <a:buNone/>
              <a:defRPr sz="2199" b="0" cap="all" baseline="0">
                <a:solidFill>
                  <a:schemeClr val="accent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0692" y="2821491"/>
            <a:ext cx="464394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141A01-0FF1-467E-B344-8F7D0706474A}" type="datetime1">
              <a:rPr lang="en-US" smtClean="0"/>
              <a:pPr/>
              <a:t>12/16/2025</a:t>
            </a:fld>
            <a:endParaRPr lang="en-US" dirty="0"/>
          </a:p>
        </p:txBody>
      </p:sp>
      <p:sp>
        <p:nvSpPr>
          <p:cNvPr id="8" name="Footer Placeholder 7"/>
          <p:cNvSpPr>
            <a:spLocks noGrp="1"/>
          </p:cNvSpPr>
          <p:nvPr>
            <p:ph type="ftr" sz="quarter" idx="11"/>
          </p:nvPr>
        </p:nvSpPr>
        <p:spPr/>
        <p:txBody>
          <a:bodyPr/>
          <a:lstStyle/>
          <a:p>
            <a:r>
              <a:rPr lang="en-US"/>
              <a:t>Add a footer</a:t>
            </a:r>
          </a:p>
        </p:txBody>
      </p:sp>
      <p:sp>
        <p:nvSpPr>
          <p:cNvPr id="9" name="Slide Number Placeholder 8"/>
          <p:cNvSpPr>
            <a:spLocks noGrp="1"/>
          </p:cNvSpPr>
          <p:nvPr>
            <p:ph type="sldNum" sz="quarter" idx="12"/>
          </p:nvPr>
        </p:nvSpPr>
        <p:spPr/>
        <p:txBody>
          <a:bodyPr/>
          <a:lstStyle/>
          <a:p>
            <a:fld id="{7DC1BBB0-96F0-4077-A278-0F3FB5C104D3}" type="slidenum">
              <a:rPr lang="en-US" smtClean="0"/>
              <a:pPr/>
              <a:t>‹#›</a:t>
            </a:fld>
            <a:endParaRPr lang="en-US"/>
          </a:p>
        </p:txBody>
      </p:sp>
      <p:cxnSp>
        <p:nvCxnSpPr>
          <p:cNvPr id="29" name="Straight Connector 28"/>
          <p:cNvCxnSpPr/>
          <p:nvPr/>
        </p:nvCxnSpPr>
        <p:spPr>
          <a:xfrm>
            <a:off x="1453517" y="1847088"/>
            <a:ext cx="960502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2388334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293B8A-AC5E-448D-90F1-5F90DC8C0860}" type="datetime1">
              <a:rPr lang="en-US" smtClean="0"/>
              <a:t>12/16/2025</a:t>
            </a:fld>
            <a:endParaRPr lang="en-US"/>
          </a:p>
        </p:txBody>
      </p:sp>
      <p:sp>
        <p:nvSpPr>
          <p:cNvPr id="4" name="Footer Placeholder 3"/>
          <p:cNvSpPr>
            <a:spLocks noGrp="1"/>
          </p:cNvSpPr>
          <p:nvPr>
            <p:ph type="ftr" sz="quarter" idx="11"/>
          </p:nvPr>
        </p:nvSpPr>
        <p:spPr/>
        <p:txBody>
          <a:bodyPr/>
          <a:lstStyle/>
          <a:p>
            <a:r>
              <a:rPr lang="en-US"/>
              <a:t>Add a footer</a:t>
            </a:r>
          </a:p>
        </p:txBody>
      </p:sp>
      <p:sp>
        <p:nvSpPr>
          <p:cNvPr id="5" name="Slide Number Placeholder 4"/>
          <p:cNvSpPr>
            <a:spLocks noGrp="1"/>
          </p:cNvSpPr>
          <p:nvPr>
            <p:ph type="sldNum" sz="quarter" idx="12"/>
          </p:nvPr>
        </p:nvSpPr>
        <p:spPr/>
        <p:txBody>
          <a:bodyPr/>
          <a:lstStyle/>
          <a:p>
            <a:fld id="{7DC1BBB0-96F0-4077-A278-0F3FB5C104D3}" type="slidenum">
              <a:rPr lang="en-US" smtClean="0"/>
              <a:t>‹#›</a:t>
            </a:fld>
            <a:endParaRPr lang="en-US"/>
          </a:p>
        </p:txBody>
      </p:sp>
      <p:cxnSp>
        <p:nvCxnSpPr>
          <p:cNvPr id="25" name="Straight Connector 24"/>
          <p:cNvCxnSpPr/>
          <p:nvPr/>
        </p:nvCxnSpPr>
        <p:spPr>
          <a:xfrm>
            <a:off x="1453517" y="1847088"/>
            <a:ext cx="960502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1619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0D0D57-1DF2-4CE0-A88F-4398D994BF4C}" type="datetime1">
              <a:rPr lang="en-US" smtClean="0"/>
              <a:t>12/16/2025</a:t>
            </a:fld>
            <a:endParaRPr lang="en-US" dirty="0"/>
          </a:p>
        </p:txBody>
      </p:sp>
      <p:sp>
        <p:nvSpPr>
          <p:cNvPr id="3" name="Footer Placeholder 2"/>
          <p:cNvSpPr>
            <a:spLocks noGrp="1"/>
          </p:cNvSpPr>
          <p:nvPr>
            <p:ph type="ftr" sz="quarter" idx="11"/>
          </p:nvPr>
        </p:nvSpPr>
        <p:spPr/>
        <p:txBody>
          <a:bodyPr/>
          <a:lstStyle/>
          <a:p>
            <a:r>
              <a:rPr lang="en-US"/>
              <a:t>Add a footer</a:t>
            </a:r>
            <a:endParaRPr lang="en-US" dirty="0"/>
          </a:p>
        </p:txBody>
      </p:sp>
      <p:sp>
        <p:nvSpPr>
          <p:cNvPr id="4" name="Slide Number Placeholder 3"/>
          <p:cNvSpPr>
            <a:spLocks noGrp="1"/>
          </p:cNvSpPr>
          <p:nvPr>
            <p:ph type="sldNum" sz="quarter" idx="12"/>
          </p:nvPr>
        </p:nvSpPr>
        <p:spPr/>
        <p:txBody>
          <a:bodyPr/>
          <a:lstStyle/>
          <a:p>
            <a:fld id="{7DC1BBB0-96F0-4077-A278-0F3FB5C104D3}" type="slidenum">
              <a:rPr lang="en-US" smtClean="0"/>
              <a:pPr/>
              <a:t>‹#›</a:t>
            </a:fld>
            <a:endParaRPr lang="en-US" dirty="0"/>
          </a:p>
        </p:txBody>
      </p:sp>
    </p:spTree>
    <p:extLst>
      <p:ext uri="{BB962C8B-B14F-4D97-AF65-F5344CB8AC3E}">
        <p14:creationId xmlns:p14="http://schemas.microsoft.com/office/powerpoint/2010/main" val="2729260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295" y="798973"/>
            <a:ext cx="3272247" cy="2247117"/>
          </a:xfrm>
        </p:spPr>
        <p:txBody>
          <a:bodyPr anchor="b">
            <a:normAutofit/>
          </a:bodyPr>
          <a:lstStyle>
            <a:lvl1pPr algn="l">
              <a:defRPr sz="2399"/>
            </a:lvl1pPr>
          </a:lstStyle>
          <a:p>
            <a:r>
              <a:rPr lang="en-US"/>
              <a:t>Click to edit Master title style</a:t>
            </a:r>
            <a:endParaRPr lang="en-US" dirty="0"/>
          </a:p>
        </p:txBody>
      </p:sp>
      <p:sp>
        <p:nvSpPr>
          <p:cNvPr id="3" name="Content Placeholder 2"/>
          <p:cNvSpPr>
            <a:spLocks noGrp="1"/>
          </p:cNvSpPr>
          <p:nvPr>
            <p:ph idx="1"/>
          </p:nvPr>
        </p:nvSpPr>
        <p:spPr>
          <a:xfrm>
            <a:off x="5042401" y="798974"/>
            <a:ext cx="6010904"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295" y="3205492"/>
            <a:ext cx="3274160" cy="2248181"/>
          </a:xfrm>
        </p:spPr>
        <p:txBody>
          <a:bodyPr/>
          <a:lstStyle>
            <a:lvl1pPr marL="0" indent="0" algn="l">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141A01-0FF1-467E-B344-8F7D0706474A}" type="datetime1">
              <a:rPr lang="en-US" smtClean="0"/>
              <a:pPr/>
              <a:t>12/16/2025</a:t>
            </a:fld>
            <a:endParaRPr lang="en-US" dirty="0"/>
          </a:p>
        </p:txBody>
      </p:sp>
      <p:sp>
        <p:nvSpPr>
          <p:cNvPr id="6" name="Footer Placeholder 5"/>
          <p:cNvSpPr>
            <a:spLocks noGrp="1"/>
          </p:cNvSpPr>
          <p:nvPr>
            <p:ph type="ftr" sz="quarter" idx="11"/>
          </p:nvPr>
        </p:nvSpPr>
        <p:spPr/>
        <p:txBody>
          <a:bodyPr/>
          <a:lstStyle/>
          <a:p>
            <a:r>
              <a:rPr lang="en-US"/>
              <a:t>Add a footer</a:t>
            </a:r>
          </a:p>
        </p:txBody>
      </p:sp>
      <p:sp>
        <p:nvSpPr>
          <p:cNvPr id="7" name="Slide Number Placeholder 6"/>
          <p:cNvSpPr>
            <a:spLocks noGrp="1"/>
          </p:cNvSpPr>
          <p:nvPr>
            <p:ph type="sldNum" sz="quarter" idx="12"/>
          </p:nvPr>
        </p:nvSpPr>
        <p:spPr/>
        <p:txBody>
          <a:bodyPr/>
          <a:lstStyle/>
          <a:p>
            <a:fld id="{7DC1BBB0-96F0-4077-A278-0F3FB5C104D3}" type="slidenum">
              <a:rPr lang="en-US" smtClean="0"/>
              <a:pPr/>
              <a:t>‹#›</a:t>
            </a:fld>
            <a:endParaRPr lang="en-US"/>
          </a:p>
        </p:txBody>
      </p:sp>
      <p:cxnSp>
        <p:nvCxnSpPr>
          <p:cNvPr id="17" name="Straight Connector 16"/>
          <p:cNvCxnSpPr/>
          <p:nvPr/>
        </p:nvCxnSpPr>
        <p:spPr>
          <a:xfrm>
            <a:off x="1447903" y="3205491"/>
            <a:ext cx="3268639"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0039954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5440" y="482171"/>
            <a:ext cx="4073472"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0828" y="1129513"/>
            <a:ext cx="5530887" cy="1830584"/>
          </a:xfrm>
        </p:spPr>
        <p:txBody>
          <a:bodyPr anchor="b">
            <a:normAutofit/>
          </a:bodyPr>
          <a:lstStyle>
            <a:lvl1pPr>
              <a:defRPr sz="3199"/>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2274" y="1122543"/>
            <a:ext cx="2790444" cy="3866327"/>
          </a:xfrm>
          <a:solidFill>
            <a:schemeClr val="bg1">
              <a:lumMod val="85000"/>
            </a:schemeClr>
          </a:solidFill>
          <a:ln w="9525" cap="sq">
            <a:noFill/>
            <a:miter lim="800000"/>
          </a:ln>
          <a:effectLst/>
        </p:spPr>
        <p:txBody>
          <a:bodyPr anchor="t"/>
          <a:lstStyle>
            <a:lvl1pPr marL="0" indent="0" algn="ctr">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a:t>Click icon to add picture</a:t>
            </a:r>
            <a:endParaRPr lang="en-US" dirty="0"/>
          </a:p>
        </p:txBody>
      </p:sp>
      <p:sp>
        <p:nvSpPr>
          <p:cNvPr id="4" name="Text Placeholder 3"/>
          <p:cNvSpPr>
            <a:spLocks noGrp="1"/>
          </p:cNvSpPr>
          <p:nvPr>
            <p:ph type="body" sz="half" idx="2"/>
          </p:nvPr>
        </p:nvSpPr>
        <p:spPr>
          <a:xfrm>
            <a:off x="1449951" y="3145992"/>
            <a:ext cx="5522965" cy="2003742"/>
          </a:xfrm>
        </p:spPr>
        <p:txBody>
          <a:bodyPr>
            <a:normAutofit/>
          </a:bodyPr>
          <a:lstStyle>
            <a:lvl1pPr marL="0" indent="0" algn="l">
              <a:buNone/>
              <a:defRPr sz="1799"/>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005" y="5469857"/>
            <a:ext cx="5525912" cy="320123"/>
          </a:xfrm>
        </p:spPr>
        <p:txBody>
          <a:bodyPr/>
          <a:lstStyle>
            <a:lvl1pPr algn="l">
              <a:defRPr/>
            </a:lvl1pPr>
          </a:lstStyle>
          <a:p>
            <a:fld id="{0D141A01-0FF1-467E-B344-8F7D0706474A}" type="datetime1">
              <a:rPr lang="en-US" smtClean="0"/>
              <a:pPr/>
              <a:t>12/16/2025</a:t>
            </a:fld>
            <a:endParaRPr lang="en-US" dirty="0"/>
          </a:p>
        </p:txBody>
      </p:sp>
      <p:sp>
        <p:nvSpPr>
          <p:cNvPr id="6" name="Footer Placeholder 5"/>
          <p:cNvSpPr>
            <a:spLocks noGrp="1"/>
          </p:cNvSpPr>
          <p:nvPr>
            <p:ph type="ftr" sz="quarter" idx="11"/>
          </p:nvPr>
        </p:nvSpPr>
        <p:spPr>
          <a:xfrm>
            <a:off x="1447005" y="318641"/>
            <a:ext cx="5539561" cy="320931"/>
          </a:xfrm>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7DC1BBB0-96F0-4077-A278-0F3FB5C104D3}" type="slidenum">
              <a:rPr lang="en-US" smtClean="0"/>
              <a:pPr/>
              <a:t>‹#›</a:t>
            </a:fld>
            <a:endParaRPr lang="en-US"/>
          </a:p>
        </p:txBody>
      </p:sp>
      <p:cxnSp>
        <p:nvCxnSpPr>
          <p:cNvPr id="31" name="Straight Connector 30"/>
          <p:cNvCxnSpPr/>
          <p:nvPr/>
        </p:nvCxnSpPr>
        <p:spPr>
          <a:xfrm>
            <a:off x="1447005" y="3143605"/>
            <a:ext cx="552591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450730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7"/>
            <a:ext cx="12188825"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88825" cy="742950"/>
          </a:xfrm>
          <a:prstGeom prst="rect">
            <a:avLst/>
          </a:prstGeom>
        </p:spPr>
      </p:pic>
      <p:sp>
        <p:nvSpPr>
          <p:cNvPr id="2" name="Title Placeholder 1"/>
          <p:cNvSpPr>
            <a:spLocks noGrp="1"/>
          </p:cNvSpPr>
          <p:nvPr>
            <p:ph type="title"/>
          </p:nvPr>
        </p:nvSpPr>
        <p:spPr>
          <a:xfrm>
            <a:off x="1451202" y="804520"/>
            <a:ext cx="9600774"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202" y="2015733"/>
            <a:ext cx="9600774"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2171" y="330370"/>
            <a:ext cx="3499803"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D141A01-0FF1-467E-B344-8F7D0706474A}" type="datetime1">
              <a:rPr lang="en-US" smtClean="0"/>
              <a:pPr/>
              <a:t>12/16/2025</a:t>
            </a:fld>
            <a:endParaRPr lang="en-US" dirty="0"/>
          </a:p>
        </p:txBody>
      </p:sp>
      <p:sp>
        <p:nvSpPr>
          <p:cNvPr id="5" name="Footer Placeholder 4"/>
          <p:cNvSpPr>
            <a:spLocks noGrp="1"/>
          </p:cNvSpPr>
          <p:nvPr>
            <p:ph type="ftr" sz="quarter" idx="3"/>
          </p:nvPr>
        </p:nvSpPr>
        <p:spPr>
          <a:xfrm>
            <a:off x="1451201" y="329308"/>
            <a:ext cx="5937289" cy="30920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Add a footer</a:t>
            </a:r>
          </a:p>
        </p:txBody>
      </p:sp>
      <p:sp>
        <p:nvSpPr>
          <p:cNvPr id="6" name="Slide Number Placeholder 5"/>
          <p:cNvSpPr>
            <a:spLocks noGrp="1"/>
          </p:cNvSpPr>
          <p:nvPr>
            <p:ph type="sldNum" sz="quarter" idx="4"/>
          </p:nvPr>
        </p:nvSpPr>
        <p:spPr>
          <a:xfrm>
            <a:off x="479935" y="798973"/>
            <a:ext cx="810808" cy="503578"/>
          </a:xfrm>
          <a:prstGeom prst="rect">
            <a:avLst/>
          </a:prstGeom>
        </p:spPr>
        <p:txBody>
          <a:bodyPr vert="horz" lIns="91440" tIns="45720" rIns="91440" bIns="45720" rtlCol="0" anchor="t"/>
          <a:lstStyle>
            <a:lvl1pPr algn="r">
              <a:defRPr sz="2799">
                <a:solidFill>
                  <a:schemeClr val="accent1"/>
                </a:solidFill>
              </a:defRPr>
            </a:lvl1pPr>
          </a:lstStyle>
          <a:p>
            <a:fld id="{7DC1BBB0-96F0-4077-A278-0F3FB5C104D3}" type="slidenum">
              <a:rPr lang="en-US" smtClean="0"/>
              <a:pPr/>
              <a:t>‹#›</a:t>
            </a:fld>
            <a:endParaRPr lang="en-US"/>
          </a:p>
        </p:txBody>
      </p:sp>
      <p:cxnSp>
        <p:nvCxnSpPr>
          <p:cNvPr id="10" name="Straight Connector 9"/>
          <p:cNvCxnSpPr/>
          <p:nvPr/>
        </p:nvCxnSpPr>
        <p:spPr>
          <a:xfrm>
            <a:off x="0" y="6128413"/>
            <a:ext cx="12188825"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0814323"/>
      </p:ext>
    </p:extLst>
  </p:cSld>
  <p:clrMap bg1="lt1" tx1="dk1" bg2="lt2" tx2="dk2" accent1="accent1" accent2="accent2" accent3="accent3" accent4="accent4" accent5="accent5" accent6="accent6" hlink="hlink" folHlink="folHlink"/>
  <p:sldLayoutIdLst>
    <p:sldLayoutId id="2147486080" r:id="rId1"/>
    <p:sldLayoutId id="2147486081" r:id="rId2"/>
    <p:sldLayoutId id="2147486082" r:id="rId3"/>
    <p:sldLayoutId id="2147486083" r:id="rId4"/>
    <p:sldLayoutId id="2147486084" r:id="rId5"/>
    <p:sldLayoutId id="2147486085" r:id="rId6"/>
    <p:sldLayoutId id="2147486086" r:id="rId7"/>
    <p:sldLayoutId id="2147486087" r:id="rId8"/>
    <p:sldLayoutId id="2147486088" r:id="rId9"/>
    <p:sldLayoutId id="2147486089" r:id="rId10"/>
    <p:sldLayoutId id="2147486090"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126" rtl="0" eaLnBrk="1" latinLnBrk="0" hangingPunct="1">
        <a:lnSpc>
          <a:spcPct val="90000"/>
        </a:lnSpc>
        <a:spcBef>
          <a:spcPct val="0"/>
        </a:spcBef>
        <a:buNone/>
        <a:defRPr sz="3199" b="0" i="0" kern="1200" cap="all">
          <a:solidFill>
            <a:schemeClr val="tx1"/>
          </a:solidFill>
          <a:effectLst/>
          <a:latin typeface="+mj-lt"/>
          <a:ea typeface="+mj-ea"/>
          <a:cs typeface="+mj-cs"/>
        </a:defRPr>
      </a:lvl1pPr>
    </p:titleStyle>
    <p:bodyStyle>
      <a:lvl1pPr marL="228531" indent="-228531" algn="l" defTabSz="914126" rtl="0" eaLnBrk="1" latinLnBrk="0" hangingPunct="1">
        <a:lnSpc>
          <a:spcPct val="120000"/>
        </a:lnSpc>
        <a:spcBef>
          <a:spcPts val="1000"/>
        </a:spcBef>
        <a:buClr>
          <a:schemeClr val="accent1"/>
        </a:buClr>
        <a:buSzPct val="100000"/>
        <a:buFont typeface="Arial" panose="020B0604020202020204" pitchFamily="34" charset="0"/>
        <a:buChar char="•"/>
        <a:defRPr sz="1999" kern="1200">
          <a:solidFill>
            <a:schemeClr val="tx1"/>
          </a:solidFill>
          <a:effectLst/>
          <a:latin typeface="+mn-lt"/>
          <a:ea typeface="+mn-ea"/>
          <a:cs typeface="+mn-cs"/>
        </a:defRPr>
      </a:lvl1pPr>
      <a:lvl2pPr marL="685594"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799" kern="1200" cap="none" baseline="0">
          <a:solidFill>
            <a:schemeClr val="tx1"/>
          </a:solidFill>
          <a:effectLst/>
          <a:latin typeface="+mn-lt"/>
          <a:ea typeface="+mn-ea"/>
          <a:cs typeface="+mn-cs"/>
        </a:defRPr>
      </a:lvl2pPr>
      <a:lvl3pPr marL="1142657"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599720"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6783"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3846"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0908"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7971"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5034" indent="-228531" algn="l" defTabSz="914126"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guide id="3" pos="1007" userDrawn="1">
          <p15:clr>
            <a:srgbClr val="F26B43"/>
          </p15:clr>
        </p15:guide>
        <p15:guide id="4" pos="719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hyperlink" Target="packetalk.ne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4038600"/>
            <a:ext cx="12188825" cy="1143000"/>
          </a:xfrm>
          <a:solidFill>
            <a:schemeClr val="accent6">
              <a:lumMod val="75000"/>
            </a:schemeClr>
          </a:solidFill>
        </p:spPr>
        <p:txBody>
          <a:bodyPr>
            <a:normAutofit/>
          </a:bodyPr>
          <a:lstStyle/>
          <a:p>
            <a:pPr algn="ctr"/>
            <a:r>
              <a:rPr lang="en-US" sz="6600" b="1" dirty="0">
                <a:solidFill>
                  <a:schemeClr val="tx1"/>
                </a:solidFill>
                <a:effectLst>
                  <a:outerShdw blurRad="38100" dist="38100" dir="2700000" algn="tl">
                    <a:srgbClr val="000000">
                      <a:alpha val="43137"/>
                    </a:srgbClr>
                  </a:outerShdw>
                </a:effectLst>
                <a:latin typeface="Algerian" panose="04020705040A02060702" pitchFamily="82" charset="0"/>
              </a:rPr>
              <a:t>PACKETTALK</a:t>
            </a:r>
          </a:p>
        </p:txBody>
      </p:sp>
      <p:pic>
        <p:nvPicPr>
          <p:cNvPr id="4" name="Picture 3">
            <a:extLst>
              <a:ext uri="{FF2B5EF4-FFF2-40B4-BE49-F238E27FC236}">
                <a16:creationId xmlns:a16="http://schemas.microsoft.com/office/drawing/2014/main" id="{20D42B04-AD57-4506-B72C-968702998A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56111" y="152400"/>
            <a:ext cx="3276600" cy="1219200"/>
          </a:xfrm>
          <a:prstGeom prst="rect">
            <a:avLst/>
          </a:prstGeom>
        </p:spPr>
      </p:pic>
    </p:spTree>
    <p:extLst>
      <p:ext uri="{BB962C8B-B14F-4D97-AF65-F5344CB8AC3E}">
        <p14:creationId xmlns:p14="http://schemas.microsoft.com/office/powerpoint/2010/main" val="491996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31E2F-14A3-425B-A6C3-47163E0CD709}"/>
              </a:ext>
            </a:extLst>
          </p:cNvPr>
          <p:cNvSpPr>
            <a:spLocks noGrp="1"/>
          </p:cNvSpPr>
          <p:nvPr>
            <p:ph type="title"/>
          </p:nvPr>
        </p:nvSpPr>
        <p:spPr>
          <a:xfrm>
            <a:off x="0" y="0"/>
            <a:ext cx="12161837" cy="1219200"/>
          </a:xfrm>
          <a:solidFill>
            <a:schemeClr val="accent6">
              <a:lumMod val="75000"/>
            </a:schemeClr>
          </a:solidFill>
        </p:spPr>
        <p:txBody>
          <a:bodyPr>
            <a:noAutofit/>
          </a:bodyPr>
          <a:lstStyle/>
          <a:p>
            <a:pPr algn="ctr"/>
            <a:r>
              <a:rPr lang="en-US" sz="4000" b="1" dirty="0">
                <a:solidFill>
                  <a:schemeClr val="tx1"/>
                </a:solidFill>
                <a:effectLst>
                  <a:outerShdw blurRad="38100" dist="38100" dir="2700000" algn="tl">
                    <a:srgbClr val="000000">
                      <a:alpha val="43137"/>
                    </a:srgbClr>
                  </a:outerShdw>
                </a:effectLst>
                <a:latin typeface="Algerian" panose="04020705040A02060702" pitchFamily="82" charset="0"/>
                <a:ea typeface="Tahoma" panose="020B0604030504040204" pitchFamily="34" charset="0"/>
                <a:cs typeface="Tahoma" panose="020B0604030504040204" pitchFamily="34" charset="0"/>
              </a:rPr>
              <a:t>Security Cameras Company / Best Business Surveillance System</a:t>
            </a:r>
          </a:p>
        </p:txBody>
      </p:sp>
      <p:sp>
        <p:nvSpPr>
          <p:cNvPr id="3" name="Content Placeholder 2">
            <a:extLst>
              <a:ext uri="{FF2B5EF4-FFF2-40B4-BE49-F238E27FC236}">
                <a16:creationId xmlns:a16="http://schemas.microsoft.com/office/drawing/2014/main" id="{FFB32937-DF2C-4A68-9E53-1D11B8011F94}"/>
              </a:ext>
            </a:extLst>
          </p:cNvPr>
          <p:cNvSpPr>
            <a:spLocks noGrp="1"/>
          </p:cNvSpPr>
          <p:nvPr>
            <p:ph sz="half" idx="1"/>
          </p:nvPr>
        </p:nvSpPr>
        <p:spPr>
          <a:xfrm>
            <a:off x="150812" y="1905000"/>
            <a:ext cx="6858000" cy="4038600"/>
          </a:xfrm>
          <a:solidFill>
            <a:schemeClr val="accent6">
              <a:lumMod val="75000"/>
            </a:schemeClr>
          </a:solidFill>
        </p:spPr>
        <p:txBody>
          <a:bodyPr>
            <a:normAutofit/>
          </a:bodyPr>
          <a:lstStyle/>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Protecting your property requires more than just a lock on the door, it demands a vigilant eye that never sleeps. For this purpose, the best </a:t>
            </a:r>
            <a:r>
              <a:rPr lang="en-US" sz="1400" u="sng" dirty="0">
                <a:solidFill>
                  <a:srgbClr val="FFC000"/>
                </a:solidFill>
                <a:effectLst/>
                <a:latin typeface="Tahoma" panose="020B0604030504040204" pitchFamily="34" charset="0"/>
                <a:ea typeface="Tahoma" panose="020B0604030504040204" pitchFamily="34" charset="0"/>
                <a:cs typeface="Tahoma" panose="020B0604030504040204" pitchFamily="34" charset="0"/>
              </a:rPr>
              <a:t>Security Cameras Company,</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provides crystal-clear high-definition video monitoring around the clock, ensuring that every corner of your home or business remains under constant watch. With features like advanced motion detection, night vision capabilities, and instant mobile alerts, you can stay connected to what matters most from anywhere on the globe. They prioritize your safety by delivering reliable, easy-to-use technology that empowers you to take control of your environment and rest easy knowing that your assets are secure. To get more details, click on the website!</a:t>
            </a:r>
          </a:p>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When selecting the </a:t>
            </a:r>
            <a:r>
              <a:rPr lang="en-US" sz="1400" u="sng" dirty="0">
                <a:solidFill>
                  <a:srgbClr val="FFC000"/>
                </a:solidFill>
                <a:effectLst/>
                <a:latin typeface="Tahoma" panose="020B0604030504040204" pitchFamily="34" charset="0"/>
                <a:ea typeface="Tahoma" panose="020B0604030504040204" pitchFamily="34" charset="0"/>
                <a:cs typeface="Tahoma" panose="020B0604030504040204" pitchFamily="34" charset="0"/>
              </a:rPr>
              <a:t>Best Business Surveillance System</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stands out with its comprehensive and innovative solutions. Their products integrate with advanced video analytics and scalable cloud storage, which provides businesses with not just security but valuable operational insights. Its system is designed for ease of use, allowing for remote monitoring from any device, which ensures constant oversight and peace of mind. Plus, all its features meet the specific demands of a commercial environment. For further information, go to the website.</a:t>
            </a:r>
          </a:p>
          <a:p>
            <a:pPr marL="0" marR="0" indent="0" algn="just">
              <a:lnSpc>
                <a:spcPct val="107000"/>
              </a:lnSpc>
              <a:spcBef>
                <a:spcPts val="0"/>
              </a:spcBef>
              <a:spcAft>
                <a:spcPts val="800"/>
              </a:spcAft>
              <a:buNone/>
            </a:pPr>
            <a:endParaRPr lang="en-US" sz="14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pic>
        <p:nvPicPr>
          <p:cNvPr id="6" name="Picture 5">
            <a:extLst>
              <a:ext uri="{FF2B5EF4-FFF2-40B4-BE49-F238E27FC236}">
                <a16:creationId xmlns:a16="http://schemas.microsoft.com/office/drawing/2014/main" id="{E4FDBD96-65E7-4EFD-8D94-BEAC7C3033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6012" y="2057400"/>
            <a:ext cx="3576638" cy="3886200"/>
          </a:xfrm>
          <a:prstGeom prst="rect">
            <a:avLst/>
          </a:prstGeom>
        </p:spPr>
      </p:pic>
    </p:spTree>
    <p:extLst>
      <p:ext uri="{BB962C8B-B14F-4D97-AF65-F5344CB8AC3E}">
        <p14:creationId xmlns:p14="http://schemas.microsoft.com/office/powerpoint/2010/main" val="1122618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61212-A8A8-4CFC-AC02-F5FFA65C2B69}"/>
              </a:ext>
            </a:extLst>
          </p:cNvPr>
          <p:cNvSpPr>
            <a:spLocks noGrp="1"/>
          </p:cNvSpPr>
          <p:nvPr>
            <p:ph type="title"/>
          </p:nvPr>
        </p:nvSpPr>
        <p:spPr>
          <a:xfrm>
            <a:off x="-1" y="8467"/>
            <a:ext cx="12188825" cy="1117600"/>
          </a:xfrm>
          <a:solidFill>
            <a:schemeClr val="accent6">
              <a:lumMod val="75000"/>
            </a:schemeClr>
          </a:solidFill>
        </p:spPr>
        <p:txBody>
          <a:bodyPr>
            <a:noAutofit/>
          </a:bodyPr>
          <a:lstStyle/>
          <a:p>
            <a:pPr algn="ctr"/>
            <a:r>
              <a:rPr lang="en-US" sz="3600" b="1" dirty="0">
                <a:solidFill>
                  <a:schemeClr val="tx1"/>
                </a:solidFill>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Outdoor Camera and Light / Outdoor Surveillance Camera System</a:t>
            </a:r>
            <a:endParaRPr lang="en-US" sz="3600" b="1" dirty="0">
              <a:solidFill>
                <a:schemeClr val="tx1"/>
              </a:solidFill>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0E223619-D191-470C-85E0-9386134396F1}"/>
              </a:ext>
            </a:extLst>
          </p:cNvPr>
          <p:cNvSpPr>
            <a:spLocks noGrp="1"/>
          </p:cNvSpPr>
          <p:nvPr>
            <p:ph sz="half" idx="1"/>
          </p:nvPr>
        </p:nvSpPr>
        <p:spPr>
          <a:xfrm>
            <a:off x="227012" y="1905000"/>
            <a:ext cx="7315200" cy="3810000"/>
          </a:xfrm>
          <a:solidFill>
            <a:schemeClr val="accent6">
              <a:lumMod val="75000"/>
            </a:schemeClr>
          </a:solidFill>
        </p:spPr>
        <p:txBody>
          <a:bodyPr>
            <a:noAutofit/>
          </a:bodyPr>
          <a:lstStyle/>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The best surveillance camera system of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is powered by an advanced AI engine that intelligently detects the movement of humans and vehicles, even in low-light conditions. Their </a:t>
            </a:r>
            <a:r>
              <a:rPr lang="en-US" sz="1400" u="sng" dirty="0">
                <a:solidFill>
                  <a:srgbClr val="FFC000"/>
                </a:solidFill>
                <a:effectLst/>
                <a:latin typeface="Tahoma" panose="020B0604030504040204" pitchFamily="34" charset="0"/>
                <a:ea typeface="Tahoma" panose="020B0604030504040204" pitchFamily="34" charset="0"/>
                <a:cs typeface="Tahoma" panose="020B0604030504040204" pitchFamily="34" charset="0"/>
              </a:rPr>
              <a:t>Outdoor Camera and Light </a:t>
            </a:r>
            <a:r>
              <a:rPr lang="en-US" sz="1400" dirty="0">
                <a:effectLst/>
                <a:latin typeface="Tahoma" panose="020B0604030504040204" pitchFamily="34" charset="0"/>
                <a:ea typeface="Tahoma" panose="020B0604030504040204" pitchFamily="34" charset="0"/>
                <a:cs typeface="Tahoma" panose="020B0604030504040204" pitchFamily="34" charset="0"/>
              </a:rPr>
              <a:t>system not only ensures robust security but also provides a data-driven perspective of your surroundings, keeping you informed of any suspicious or illegal activities. With features like up to 90FPS image capture, the system delivers flawless, real-time monitoring without any latency, even during high-speed motion. To protect your property and gain complete peace of mind, install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monitoring products today!</a:t>
            </a:r>
          </a:p>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Get next-level security with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400" u="sng" dirty="0">
                <a:solidFill>
                  <a:srgbClr val="FFC000"/>
                </a:solidFill>
                <a:effectLst/>
                <a:latin typeface="Tahoma" panose="020B0604030504040204" pitchFamily="34" charset="0"/>
                <a:ea typeface="Tahoma" panose="020B0604030504040204" pitchFamily="34" charset="0"/>
                <a:cs typeface="Tahoma" panose="020B0604030504040204" pitchFamily="34" charset="0"/>
              </a:rPr>
              <a:t>Outdoor Surveillance Camera System</a:t>
            </a:r>
            <a:r>
              <a:rPr lang="en-US" sz="1400" dirty="0">
                <a:effectLst/>
                <a:latin typeface="Tahoma" panose="020B0604030504040204" pitchFamily="34" charset="0"/>
                <a:ea typeface="Tahoma" panose="020B0604030504040204" pitchFamily="34" charset="0"/>
                <a:cs typeface="Tahoma" panose="020B0604030504040204" pitchFamily="34" charset="0"/>
              </a:rPr>
              <a:t>, combining affordability with advanced wireless technology for easy installation anywhere. Their other highly camera is a compact yet powerful 30× optical zoom, that engineered for versatile surveillance applications. It delivers crisp HD video enhanced with AI-powered analytics and seamless system integration. Ideal for municipal law enforcement, parking management, and transportation monitoring, this camera provides the perfect balance of size, performance, and reliability. To learn more about its capabilities, click on the website.</a:t>
            </a:r>
          </a:p>
          <a:p>
            <a:pPr marL="0" marR="0" indent="0">
              <a:lnSpc>
                <a:spcPct val="107000"/>
              </a:lnSpc>
              <a:spcBef>
                <a:spcPts val="0"/>
              </a:spcBef>
              <a:spcAft>
                <a:spcPts val="80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endParaRPr lang="en-US" sz="140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pic>
        <p:nvPicPr>
          <p:cNvPr id="6" name="Picture 5">
            <a:extLst>
              <a:ext uri="{FF2B5EF4-FFF2-40B4-BE49-F238E27FC236}">
                <a16:creationId xmlns:a16="http://schemas.microsoft.com/office/drawing/2014/main" id="{E9CA4DF5-AC9E-475E-9775-088AE80067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7012" y="2057400"/>
            <a:ext cx="4014788" cy="3733800"/>
          </a:xfrm>
          <a:prstGeom prst="rect">
            <a:avLst/>
          </a:prstGeom>
        </p:spPr>
      </p:pic>
    </p:spTree>
    <p:extLst>
      <p:ext uri="{BB962C8B-B14F-4D97-AF65-F5344CB8AC3E}">
        <p14:creationId xmlns:p14="http://schemas.microsoft.com/office/powerpoint/2010/main" val="156923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233A3-D044-45A5-BFBE-CAD85C6B903B}"/>
              </a:ext>
            </a:extLst>
          </p:cNvPr>
          <p:cNvSpPr>
            <a:spLocks noGrp="1"/>
          </p:cNvSpPr>
          <p:nvPr>
            <p:ph type="title"/>
          </p:nvPr>
        </p:nvSpPr>
        <p:spPr>
          <a:xfrm>
            <a:off x="0" y="0"/>
            <a:ext cx="12492036" cy="990600"/>
          </a:xfrm>
          <a:solidFill>
            <a:schemeClr val="accent6">
              <a:lumMod val="75000"/>
            </a:schemeClr>
          </a:solidFill>
        </p:spPr>
        <p:txBody>
          <a:bodyPr>
            <a:noAutofit/>
          </a:bodyPr>
          <a:lstStyle/>
          <a:p>
            <a:pPr algn="ctr"/>
            <a:r>
              <a:rPr lang="en-US" sz="4800" b="1" dirty="0">
                <a:solidFill>
                  <a:schemeClr val="tx1"/>
                </a:solidFill>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Good Outdoor Camera System</a:t>
            </a:r>
            <a:endParaRPr lang="en-US" sz="4800" b="1" dirty="0">
              <a:solidFill>
                <a:schemeClr val="tx1"/>
              </a:solidFill>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07E04785-9149-4311-AFA2-829ACDA50CA1}"/>
              </a:ext>
            </a:extLst>
          </p:cNvPr>
          <p:cNvSpPr>
            <a:spLocks noGrp="1"/>
          </p:cNvSpPr>
          <p:nvPr>
            <p:ph sz="half" idx="1"/>
          </p:nvPr>
        </p:nvSpPr>
        <p:spPr>
          <a:xfrm>
            <a:off x="379412" y="1981200"/>
            <a:ext cx="4724400" cy="3352800"/>
          </a:xfrm>
          <a:solidFill>
            <a:schemeClr val="accent6">
              <a:lumMod val="75000"/>
            </a:schemeClr>
          </a:solidFill>
        </p:spPr>
        <p:txBody>
          <a:bodyPr>
            <a:normAutofit fontScale="92500" lnSpcReduction="10000"/>
          </a:bodyPr>
          <a:lstStyle/>
          <a:p>
            <a:pPr marL="0" marR="0" indent="0" algn="just">
              <a:lnSpc>
                <a:spcPct val="107000"/>
              </a:lnSpc>
              <a:spcBef>
                <a:spcPts val="0"/>
              </a:spcBef>
              <a:spcAft>
                <a:spcPts val="800"/>
              </a:spcAft>
              <a:buNone/>
            </a:pPr>
            <a:r>
              <a:rPr lang="en-US" sz="1500" dirty="0">
                <a:effectLst/>
                <a:latin typeface="Tahoma" panose="020B0604030504040204" pitchFamily="34" charset="0"/>
                <a:ea typeface="Tahoma" panose="020B0604030504040204" pitchFamily="34" charset="0"/>
                <a:cs typeface="Tahoma" panose="020B0604030504040204" pitchFamily="34" charset="0"/>
              </a:rPr>
              <a:t>Give yourself true peace of mind with the high-quality products from </a:t>
            </a:r>
            <a:r>
              <a:rPr lang="en-US" sz="1500" dirty="0" err="1">
                <a:effectLst/>
                <a:latin typeface="Tahoma" panose="020B0604030504040204" pitchFamily="34" charset="0"/>
                <a:ea typeface="Tahoma" panose="020B0604030504040204" pitchFamily="34" charset="0"/>
                <a:cs typeface="Tahoma" panose="020B0604030504040204" pitchFamily="34" charset="0"/>
              </a:rPr>
              <a:t>Packetalk</a:t>
            </a:r>
            <a:r>
              <a:rPr lang="en-US" sz="1500" dirty="0">
                <a:effectLst/>
                <a:latin typeface="Tahoma" panose="020B0604030504040204" pitchFamily="34" charset="0"/>
                <a:ea typeface="Tahoma" panose="020B0604030504040204" pitchFamily="34" charset="0"/>
                <a:cs typeface="Tahoma" panose="020B0604030504040204" pitchFamily="34" charset="0"/>
              </a:rPr>
              <a:t>. This trusted online monitoring store offers the advanced </a:t>
            </a:r>
            <a:r>
              <a:rPr lang="en-US" sz="1500" u="sng" dirty="0">
                <a:solidFill>
                  <a:srgbClr val="FFC000"/>
                </a:solidFill>
                <a:effectLst/>
                <a:latin typeface="Tahoma" panose="020B0604030504040204" pitchFamily="34" charset="0"/>
                <a:ea typeface="Tahoma" panose="020B0604030504040204" pitchFamily="34" charset="0"/>
                <a:cs typeface="Tahoma" panose="020B0604030504040204" pitchFamily="34" charset="0"/>
              </a:rPr>
              <a:t>Good Outdoor Camera System</a:t>
            </a:r>
            <a:r>
              <a:rPr lang="en-US" sz="1500" dirty="0">
                <a:effectLst/>
                <a:latin typeface="Tahoma" panose="020B0604030504040204" pitchFamily="34" charset="0"/>
                <a:ea typeface="Tahoma" panose="020B0604030504040204" pitchFamily="34" charset="0"/>
                <a:cs typeface="Tahoma" panose="020B0604030504040204" pitchFamily="34" charset="0"/>
              </a:rPr>
              <a:t>, ensuring your home, office, or business area remains safe, secure, and fully monitored. Equipped with AI-powered video analytics, their products can analyze behavior, detect motion, and track crossing lines in real time, and keep you informed of every important movement. With easy installation and seamless operation, </a:t>
            </a:r>
            <a:r>
              <a:rPr lang="en-US" sz="1500" dirty="0" err="1">
                <a:effectLst/>
                <a:latin typeface="Tahoma" panose="020B0604030504040204" pitchFamily="34" charset="0"/>
                <a:ea typeface="Tahoma" panose="020B0604030504040204" pitchFamily="34" charset="0"/>
                <a:cs typeface="Tahoma" panose="020B0604030504040204" pitchFamily="34" charset="0"/>
              </a:rPr>
              <a:t>Packetalk’s</a:t>
            </a:r>
            <a:r>
              <a:rPr lang="en-US" sz="1500" dirty="0">
                <a:effectLst/>
                <a:latin typeface="Tahoma" panose="020B0604030504040204" pitchFamily="34" charset="0"/>
                <a:ea typeface="Tahoma" panose="020B0604030504040204" pitchFamily="34" charset="0"/>
                <a:cs typeface="Tahoma" panose="020B0604030504040204" pitchFamily="34" charset="0"/>
              </a:rPr>
              <a:t> systems allow you to focus on your work or daily life without worry. Don’t compromise on safety. Place your order today and experience security you can truly rely on!</a:t>
            </a:r>
          </a:p>
          <a:p>
            <a:pPr marL="0" marR="0" algn="just">
              <a:lnSpc>
                <a:spcPct val="107000"/>
              </a:lnSpc>
              <a:spcBef>
                <a:spcPts val="0"/>
              </a:spcBef>
              <a:spcAft>
                <a:spcPts val="800"/>
              </a:spcAft>
            </a:pPr>
            <a:r>
              <a:rPr lang="en-US" sz="1500" dirty="0">
                <a:effectLst/>
                <a:latin typeface="Tahoma" panose="020B0604030504040204" pitchFamily="34" charset="0"/>
                <a:ea typeface="Tahoma" panose="020B0604030504040204" pitchFamily="34" charset="0"/>
                <a:cs typeface="Tahoma" panose="020B0604030504040204" pitchFamily="34" charset="0"/>
              </a:rPr>
              <a:t> </a:t>
            </a:r>
          </a:p>
          <a:p>
            <a:endParaRPr lang="en-US" dirty="0">
              <a:solidFill>
                <a:schemeClr val="bg1"/>
              </a:solidFill>
            </a:endParaRPr>
          </a:p>
        </p:txBody>
      </p:sp>
      <p:pic>
        <p:nvPicPr>
          <p:cNvPr id="6" name="Picture 5">
            <a:extLst>
              <a:ext uri="{FF2B5EF4-FFF2-40B4-BE49-F238E27FC236}">
                <a16:creationId xmlns:a16="http://schemas.microsoft.com/office/drawing/2014/main" id="{65E1E5D8-E55C-473C-B52A-9728EFBAB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46739" y="2091268"/>
            <a:ext cx="2876550" cy="3208460"/>
          </a:xfrm>
          <a:prstGeom prst="rect">
            <a:avLst/>
          </a:prstGeom>
        </p:spPr>
      </p:pic>
    </p:spTree>
    <p:extLst>
      <p:ext uri="{BB962C8B-B14F-4D97-AF65-F5344CB8AC3E}">
        <p14:creationId xmlns:p14="http://schemas.microsoft.com/office/powerpoint/2010/main" val="2511081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F006F-0B2D-46A5-B094-AD5DF1F56276}"/>
              </a:ext>
            </a:extLst>
          </p:cNvPr>
          <p:cNvSpPr>
            <a:spLocks noGrp="1"/>
          </p:cNvSpPr>
          <p:nvPr>
            <p:ph type="title"/>
          </p:nvPr>
        </p:nvSpPr>
        <p:spPr>
          <a:xfrm>
            <a:off x="0" y="0"/>
            <a:ext cx="12188824" cy="1371600"/>
          </a:xfrm>
          <a:solidFill>
            <a:schemeClr val="accent6">
              <a:lumMod val="75000"/>
            </a:schemeClr>
          </a:solidFill>
        </p:spPr>
        <p:txBody>
          <a:bodyPr>
            <a:normAutofit/>
          </a:bodyPr>
          <a:lstStyle/>
          <a:p>
            <a:pPr algn="ctr"/>
            <a:r>
              <a:rPr lang="en-US" sz="4000" b="1" dirty="0">
                <a:solidFill>
                  <a:schemeClr val="tx1"/>
                </a:solidFill>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Solar Camera Trailer / Surveillance Camera Trailer</a:t>
            </a:r>
            <a:endParaRPr lang="en-US" sz="4000" b="1" dirty="0">
              <a:solidFill>
                <a:schemeClr val="tx1"/>
              </a:solidFill>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5DBF0D91-2F23-4218-988A-966ACA4CD908}"/>
              </a:ext>
            </a:extLst>
          </p:cNvPr>
          <p:cNvSpPr>
            <a:spLocks noGrp="1"/>
          </p:cNvSpPr>
          <p:nvPr>
            <p:ph sz="half" idx="1"/>
          </p:nvPr>
        </p:nvSpPr>
        <p:spPr>
          <a:xfrm>
            <a:off x="227012" y="1905000"/>
            <a:ext cx="7162800" cy="4114800"/>
          </a:xfrm>
          <a:solidFill>
            <a:schemeClr val="accent6">
              <a:lumMod val="75000"/>
            </a:schemeClr>
          </a:solidFill>
        </p:spPr>
        <p:txBody>
          <a:bodyPr>
            <a:normAutofit/>
          </a:bodyPr>
          <a:lstStyle/>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If you’re looking for a wireless, easy-to-deploy solution to monitor any area,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has you covered. Their </a:t>
            </a:r>
            <a:r>
              <a:rPr lang="en-US" sz="1400" u="sng" dirty="0">
                <a:solidFill>
                  <a:srgbClr val="FFC000"/>
                </a:solidFill>
                <a:effectLst/>
                <a:latin typeface="Tahoma" panose="020B0604030504040204" pitchFamily="34" charset="0"/>
                <a:ea typeface="Tahoma" panose="020B0604030504040204" pitchFamily="34" charset="0"/>
                <a:cs typeface="Tahoma" panose="020B0604030504040204" pitchFamily="34" charset="0"/>
              </a:rPr>
              <a:t>Solar Camera Trailer </a:t>
            </a:r>
            <a:r>
              <a:rPr lang="en-US" sz="1400" dirty="0">
                <a:effectLst/>
                <a:latin typeface="Tahoma" panose="020B0604030504040204" pitchFamily="34" charset="0"/>
                <a:ea typeface="Tahoma" panose="020B0604030504040204" pitchFamily="34" charset="0"/>
                <a:cs typeface="Tahoma" panose="020B0604030504040204" pitchFamily="34" charset="0"/>
              </a:rPr>
              <a:t>is trusted by business professionals and government authorities alike to prevent illegal activities and maintain public safety. Equipped with up to five PTZ cameras, these trailers monitor traffic, capturing detailed information and providing real-time updates. You can access all data conveniently from your mobile device or desktop, and receive instant alerts for any unusual activity. To get more information about its capability, tap on the link!</a:t>
            </a:r>
          </a:p>
          <a:p>
            <a:pPr marL="0" marR="0" indent="0" algn="just">
              <a:lnSpc>
                <a:spcPct val="107000"/>
              </a:lnSpc>
              <a:spcBef>
                <a:spcPts val="0"/>
              </a:spcBef>
              <a:spcAft>
                <a:spcPts val="800"/>
              </a:spcAft>
              <a:buNone/>
            </a:pP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 offers a wide range of advanced monitoring solutions, including state-of-the-art cameras and trailers equipped with the latest wireless technology, ensuring effortless installation anywhere. Their Solar and Diesel-Powered </a:t>
            </a:r>
            <a:r>
              <a:rPr lang="en-US" sz="1400" u="sng" dirty="0">
                <a:solidFill>
                  <a:srgbClr val="FFC000"/>
                </a:solidFill>
                <a:effectLst/>
                <a:latin typeface="Tahoma" panose="020B0604030504040204" pitchFamily="34" charset="0"/>
                <a:ea typeface="Tahoma" panose="020B0604030504040204" pitchFamily="34" charset="0"/>
                <a:cs typeface="Tahoma" panose="020B0604030504040204" pitchFamily="34" charset="0"/>
              </a:rPr>
              <a:t>Surveillance Camera Trailer</a:t>
            </a:r>
            <a:r>
              <a:rPr lang="en-US" sz="1400"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1400" dirty="0">
                <a:effectLst/>
                <a:latin typeface="Tahoma" panose="020B0604030504040204" pitchFamily="34" charset="0"/>
                <a:ea typeface="Tahoma" panose="020B0604030504040204" pitchFamily="34" charset="0"/>
                <a:cs typeface="Tahoma" panose="020B0604030504040204" pitchFamily="34" charset="0"/>
              </a:rPr>
              <a:t>is fully customizable to meet the unique demands of each client. These trailers can be configured with up to three high-performance PTZ cameras and feature built-in real-time monitoring to capture and transmit critical data seamlessly. Its rapid-deploy breakers protect internal components, transforming each trailer into a true “fire-and-forget” asset. To explore the full capabilities of these versatile surveillance trailers, visit the website today!</a:t>
            </a:r>
          </a:p>
          <a:p>
            <a:endParaRPr lang="en-US" dirty="0"/>
          </a:p>
        </p:txBody>
      </p:sp>
      <p:pic>
        <p:nvPicPr>
          <p:cNvPr id="6" name="Picture 5">
            <a:extLst>
              <a:ext uri="{FF2B5EF4-FFF2-40B4-BE49-F238E27FC236}">
                <a16:creationId xmlns:a16="http://schemas.microsoft.com/office/drawing/2014/main" id="{D69893F9-FAA3-42F3-A07D-676D4E1953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94776" y="1981200"/>
            <a:ext cx="4282382" cy="3962400"/>
          </a:xfrm>
          <a:prstGeom prst="rect">
            <a:avLst/>
          </a:prstGeom>
        </p:spPr>
      </p:pic>
    </p:spTree>
    <p:extLst>
      <p:ext uri="{BB962C8B-B14F-4D97-AF65-F5344CB8AC3E}">
        <p14:creationId xmlns:p14="http://schemas.microsoft.com/office/powerpoint/2010/main" val="2157173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C2440-0599-404D-A37F-F5032BC63A50}"/>
              </a:ext>
            </a:extLst>
          </p:cNvPr>
          <p:cNvSpPr>
            <a:spLocks noGrp="1"/>
          </p:cNvSpPr>
          <p:nvPr>
            <p:ph type="title"/>
          </p:nvPr>
        </p:nvSpPr>
        <p:spPr>
          <a:xfrm>
            <a:off x="0" y="-16933"/>
            <a:ext cx="12263437" cy="1295400"/>
          </a:xfrm>
          <a:solidFill>
            <a:schemeClr val="accent6">
              <a:lumMod val="75000"/>
            </a:schemeClr>
          </a:solidFill>
        </p:spPr>
        <p:txBody>
          <a:bodyPr>
            <a:noAutofit/>
          </a:bodyPr>
          <a:lstStyle/>
          <a:p>
            <a:pPr algn="ctr">
              <a:lnSpc>
                <a:spcPct val="107000"/>
              </a:lnSpc>
              <a:spcBef>
                <a:spcPts val="0"/>
              </a:spcBef>
              <a:spcAft>
                <a:spcPts val="800"/>
              </a:spcAft>
            </a:pPr>
            <a:r>
              <a:rPr lang="en-US" sz="4000" b="1" dirty="0">
                <a:solidFill>
                  <a:schemeClr val="tx1"/>
                </a:solidFill>
                <a:effectLst>
                  <a:outerShdw blurRad="38100" dist="38100" dir="2700000" algn="tl">
                    <a:srgbClr val="000000">
                      <a:alpha val="43137"/>
                    </a:srgbClr>
                  </a:outerShdw>
                </a:effectLst>
                <a:latin typeface="Algerian" panose="04020705040A02060702" pitchFamily="82" charset="0"/>
                <a:ea typeface="Tahoma" panose="020B0604030504040204" pitchFamily="34" charset="0"/>
                <a:cs typeface="Tahoma" panose="020B0604030504040204" pitchFamily="34" charset="0"/>
              </a:rPr>
              <a:t>Trailer Surveillance Camera / Solar Powered Video Surveillance Camera</a:t>
            </a:r>
          </a:p>
        </p:txBody>
      </p:sp>
      <p:sp>
        <p:nvSpPr>
          <p:cNvPr id="3" name="Content Placeholder 2">
            <a:extLst>
              <a:ext uri="{FF2B5EF4-FFF2-40B4-BE49-F238E27FC236}">
                <a16:creationId xmlns:a16="http://schemas.microsoft.com/office/drawing/2014/main" id="{D2C84475-DAE1-4065-A7EA-0821A814FA49}"/>
              </a:ext>
            </a:extLst>
          </p:cNvPr>
          <p:cNvSpPr>
            <a:spLocks noGrp="1"/>
          </p:cNvSpPr>
          <p:nvPr>
            <p:ph sz="half" idx="1"/>
          </p:nvPr>
        </p:nvSpPr>
        <p:spPr>
          <a:xfrm>
            <a:off x="227012" y="2209800"/>
            <a:ext cx="7772400" cy="3276600"/>
          </a:xfrm>
          <a:solidFill>
            <a:schemeClr val="accent6">
              <a:lumMod val="75000"/>
            </a:schemeClr>
          </a:solidFill>
        </p:spPr>
        <p:txBody>
          <a:bodyPr>
            <a:normAutofit/>
          </a:bodyPr>
          <a:lstStyle/>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When it comes to rapid, reliable security,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Temporary </a:t>
            </a:r>
            <a:r>
              <a:rPr lang="en-US" sz="1400" u="sng" dirty="0">
                <a:solidFill>
                  <a:srgbClr val="FFC000"/>
                </a:solidFill>
                <a:effectLst/>
                <a:latin typeface="Tahoma" panose="020B0604030504040204" pitchFamily="34" charset="0"/>
                <a:ea typeface="Tahoma" panose="020B0604030504040204" pitchFamily="34" charset="0"/>
                <a:cs typeface="Tahoma" panose="020B0604030504040204" pitchFamily="34" charset="0"/>
              </a:rPr>
              <a:t>Trailer Surveillance Camera </a:t>
            </a:r>
            <a:r>
              <a:rPr lang="en-US" sz="1400" dirty="0">
                <a:effectLst/>
                <a:latin typeface="Tahoma" panose="020B0604030504040204" pitchFamily="34" charset="0"/>
                <a:ea typeface="Tahoma" panose="020B0604030504040204" pitchFamily="34" charset="0"/>
                <a:cs typeface="Tahoma" panose="020B0604030504040204" pitchFamily="34" charset="0"/>
              </a:rPr>
              <a:t>system sets the standard. It delivers high-definition live video while offering a range of advanced features, including drone detection, diesel generator power for uninterrupted operation, real-time monitoring, long-lasting battery backup, and a wide-track design for superior stability. Their intelligent management software allows users to remotely control and automate cameras with precision, which is able to provides complete oversight from anywhere. To place your order, follow the link.</a:t>
            </a:r>
          </a:p>
          <a:p>
            <a:pPr marL="0" marR="0" indent="0" algn="just">
              <a:lnSpc>
                <a:spcPct val="107000"/>
              </a:lnSpc>
              <a:spcBef>
                <a:spcPts val="0"/>
              </a:spcBef>
              <a:spcAft>
                <a:spcPts val="800"/>
              </a:spcAft>
              <a:buNone/>
            </a:pPr>
            <a:r>
              <a:rPr lang="en-US" sz="1400" dirty="0">
                <a:effectLst/>
                <a:latin typeface="Tahoma" panose="020B0604030504040204" pitchFamily="34" charset="0"/>
                <a:ea typeface="Tahoma" panose="020B0604030504040204" pitchFamily="34" charset="0"/>
                <a:cs typeface="Tahoma" panose="020B0604030504040204" pitchFamily="34" charset="0"/>
              </a:rPr>
              <a:t>Purchase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400" u="sng" dirty="0">
                <a:solidFill>
                  <a:srgbClr val="FFC000"/>
                </a:solidFill>
                <a:effectLst/>
                <a:latin typeface="Tahoma" panose="020B0604030504040204" pitchFamily="34" charset="0"/>
                <a:ea typeface="Tahoma" panose="020B0604030504040204" pitchFamily="34" charset="0"/>
                <a:cs typeface="Tahoma" panose="020B0604030504040204" pitchFamily="34" charset="0"/>
              </a:rPr>
              <a:t>Solar-Powered Video Surveillance Camera </a:t>
            </a:r>
            <a:r>
              <a:rPr lang="en-US" sz="1400" dirty="0">
                <a:effectLst/>
                <a:latin typeface="Tahoma" panose="020B0604030504040204" pitchFamily="34" charset="0"/>
                <a:ea typeface="Tahoma" panose="020B0604030504040204" pitchFamily="34" charset="0"/>
                <a:cs typeface="Tahoma" panose="020B0604030504040204" pitchFamily="34" charset="0"/>
              </a:rPr>
              <a:t>at an attractive and fair price. Designed for ultimate mobility and versatility, this monitoring product comes equipped with a digital message board, radar detection, and cloud-based management, making it a complete, smart surveillance solution. Compact yet powerful, it's ideal for monitoring incident sites, critical zones, and other high-risk areas anytime and anywhere, without relying on external power sources. For more details, click below!</a:t>
            </a:r>
          </a:p>
          <a:p>
            <a:pPr marL="0" marR="0" indent="0" algn="just">
              <a:lnSpc>
                <a:spcPct val="107000"/>
              </a:lnSpc>
              <a:spcBef>
                <a:spcPts val="0"/>
              </a:spcBef>
              <a:spcAft>
                <a:spcPts val="800"/>
              </a:spcAft>
              <a:buNone/>
            </a:pPr>
            <a:endParaRPr lang="en-US" sz="5600" dirty="0">
              <a:effectLst/>
              <a:latin typeface="Tahoma" panose="020B0604030504040204" pitchFamily="34" charset="0"/>
              <a:ea typeface="Tahoma" panose="020B0604030504040204" pitchFamily="34" charset="0"/>
              <a:cs typeface="Tahoma" panose="020B0604030504040204" pitchFamily="34" charset="0"/>
            </a:endParaRPr>
          </a:p>
        </p:txBody>
      </p:sp>
      <p:pic>
        <p:nvPicPr>
          <p:cNvPr id="6" name="Picture 5">
            <a:extLst>
              <a:ext uri="{FF2B5EF4-FFF2-40B4-BE49-F238E27FC236}">
                <a16:creationId xmlns:a16="http://schemas.microsoft.com/office/drawing/2014/main" id="{C4A3FE01-FC42-4FFD-9AC9-94493473B2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04212" y="2209800"/>
            <a:ext cx="3276600" cy="3276600"/>
          </a:xfrm>
          <a:prstGeom prst="rect">
            <a:avLst/>
          </a:prstGeom>
        </p:spPr>
      </p:pic>
    </p:spTree>
    <p:extLst>
      <p:ext uri="{BB962C8B-B14F-4D97-AF65-F5344CB8AC3E}">
        <p14:creationId xmlns:p14="http://schemas.microsoft.com/office/powerpoint/2010/main" val="2259341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ABAE2-9825-4D78-A2BC-394146E9E6EB}"/>
              </a:ext>
            </a:extLst>
          </p:cNvPr>
          <p:cNvSpPr>
            <a:spLocks noGrp="1"/>
          </p:cNvSpPr>
          <p:nvPr>
            <p:ph type="title"/>
          </p:nvPr>
        </p:nvSpPr>
        <p:spPr>
          <a:xfrm>
            <a:off x="15345" y="-33867"/>
            <a:ext cx="12188825" cy="1219200"/>
          </a:xfrm>
          <a:solidFill>
            <a:schemeClr val="accent6">
              <a:lumMod val="75000"/>
            </a:schemeClr>
          </a:solidFill>
        </p:spPr>
        <p:txBody>
          <a:bodyPr anchor="ctr">
            <a:noAutofit/>
          </a:bodyPr>
          <a:lstStyle/>
          <a:p>
            <a:pPr algn="ctr"/>
            <a:r>
              <a:rPr lang="en-US" sz="4000" b="1" u="sng" dirty="0">
                <a:solidFill>
                  <a:schemeClr val="tx1"/>
                </a:solidFill>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LPR</a:t>
            </a:r>
            <a:r>
              <a:rPr lang="en-US" sz="4000" b="1" dirty="0">
                <a:solidFill>
                  <a:schemeClr val="tx1"/>
                </a:solidFill>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 Software / CCTV Analytics Software</a:t>
            </a:r>
            <a:endParaRPr lang="en-US" sz="4000" b="1" dirty="0">
              <a:solidFill>
                <a:schemeClr val="tx1"/>
              </a:solidFill>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F3161B77-A4B0-4067-A4A2-C33AD2ED0C4E}"/>
              </a:ext>
            </a:extLst>
          </p:cNvPr>
          <p:cNvSpPr>
            <a:spLocks noGrp="1"/>
          </p:cNvSpPr>
          <p:nvPr>
            <p:ph sz="half" idx="1"/>
          </p:nvPr>
        </p:nvSpPr>
        <p:spPr>
          <a:xfrm>
            <a:off x="150812" y="1981200"/>
            <a:ext cx="7391400" cy="3962400"/>
          </a:xfrm>
          <a:solidFill>
            <a:schemeClr val="accent6">
              <a:lumMod val="75000"/>
            </a:schemeClr>
          </a:solidFill>
        </p:spPr>
        <p:txBody>
          <a:bodyPr>
            <a:normAutofit fontScale="92500" lnSpcReduction="20000"/>
          </a:bodyPr>
          <a:lstStyle/>
          <a:p>
            <a:pPr marL="0" marR="0" indent="0" algn="just">
              <a:buNone/>
            </a:pPr>
            <a:r>
              <a:rPr lang="en-US" sz="1500" dirty="0">
                <a:effectLst/>
                <a:latin typeface="Tahoma" panose="020B0604030504040204" pitchFamily="34" charset="0"/>
                <a:ea typeface="Tahoma" panose="020B0604030504040204" pitchFamily="34" charset="0"/>
                <a:cs typeface="Tahoma" panose="020B0604030504040204" pitchFamily="34" charset="0"/>
              </a:rPr>
              <a:t>The </a:t>
            </a:r>
            <a:r>
              <a:rPr lang="en-US" sz="1500" u="sng" dirty="0">
                <a:solidFill>
                  <a:srgbClr val="FFC000"/>
                </a:solidFill>
                <a:effectLst/>
                <a:latin typeface="Tahoma" panose="020B0604030504040204" pitchFamily="34" charset="0"/>
                <a:ea typeface="Tahoma" panose="020B0604030504040204" pitchFamily="34" charset="0"/>
                <a:cs typeface="Tahoma" panose="020B0604030504040204" pitchFamily="34" charset="0"/>
              </a:rPr>
              <a:t>LPR Software </a:t>
            </a:r>
            <a:r>
              <a:rPr lang="en-US" sz="1500" dirty="0">
                <a:effectLst/>
                <a:latin typeface="Tahoma" panose="020B0604030504040204" pitchFamily="34" charset="0"/>
                <a:ea typeface="Tahoma" panose="020B0604030504040204" pitchFamily="34" charset="0"/>
                <a:cs typeface="Tahoma" panose="020B0604030504040204" pitchFamily="34" charset="0"/>
              </a:rPr>
              <a:t>system from </a:t>
            </a:r>
            <a:r>
              <a:rPr lang="en-US" sz="1500" dirty="0" err="1">
                <a:effectLst/>
                <a:latin typeface="Tahoma" panose="020B0604030504040204" pitchFamily="34" charset="0"/>
                <a:ea typeface="Tahoma" panose="020B0604030504040204" pitchFamily="34" charset="0"/>
                <a:cs typeface="Tahoma" panose="020B0604030504040204" pitchFamily="34" charset="0"/>
              </a:rPr>
              <a:t>Packetalk</a:t>
            </a:r>
            <a:r>
              <a:rPr lang="en-US" sz="1500" dirty="0">
                <a:effectLst/>
                <a:latin typeface="Tahoma" panose="020B0604030504040204" pitchFamily="34" charset="0"/>
                <a:ea typeface="Tahoma" panose="020B0604030504040204" pitchFamily="34" charset="0"/>
                <a:cs typeface="Tahoma" panose="020B0604030504040204" pitchFamily="34" charset="0"/>
              </a:rPr>
              <a:t> is an advanced AI- and deep learning-based solution, offering 98% accuracy in detecting both moving and stationary vehicles. This intelligent software cross-checks vehicle details, identifies discrepancies, and instantly delivers precise data to authorities, ensuring timely and reliable decision-making. Widely used across law enforcement, transportation, urban and public areas, commercial enterprises, and critical government infrastructures, the system provides comprehensive security coverage. If you’re looking to enhance the safety and security of your facility, choose </a:t>
            </a:r>
            <a:r>
              <a:rPr lang="en-US" sz="1500" dirty="0" err="1">
                <a:effectLst/>
                <a:latin typeface="Tahoma" panose="020B0604030504040204" pitchFamily="34" charset="0"/>
                <a:ea typeface="Tahoma" panose="020B0604030504040204" pitchFamily="34" charset="0"/>
                <a:cs typeface="Tahoma" panose="020B0604030504040204" pitchFamily="34" charset="0"/>
              </a:rPr>
              <a:t>Packetalks</a:t>
            </a:r>
            <a:r>
              <a:rPr lang="en-US" sz="1500" dirty="0">
                <a:effectLst/>
                <a:latin typeface="Tahoma" panose="020B0604030504040204" pitchFamily="34" charset="0"/>
                <a:ea typeface="Tahoma" panose="020B0604030504040204" pitchFamily="34" charset="0"/>
                <a:cs typeface="Tahoma" panose="020B0604030504040204" pitchFamily="34" charset="0"/>
              </a:rPr>
              <a:t> for your monitoring needs.</a:t>
            </a:r>
          </a:p>
          <a:p>
            <a:pPr marL="0" marR="0" indent="0" algn="just">
              <a:buNone/>
            </a:pPr>
            <a:r>
              <a:rPr lang="en-US" sz="1500" dirty="0">
                <a:solidFill>
                  <a:srgbClr val="000000"/>
                </a:solidFill>
                <a:effectLst/>
                <a:latin typeface="Tahoma" panose="020B0604030504040204" pitchFamily="34" charset="0"/>
                <a:ea typeface="Tahoma" panose="020B0604030504040204" pitchFamily="34" charset="0"/>
                <a:cs typeface="Tahoma" panose="020B0604030504040204" pitchFamily="34" charset="0"/>
              </a:rPr>
              <a:t>Transform your space into a smart, secure environment with </a:t>
            </a:r>
            <a:r>
              <a:rPr lang="en-US" sz="1500" dirty="0" err="1">
                <a:solidFill>
                  <a:srgbClr val="000000"/>
                </a:solidFill>
                <a:effectLst/>
                <a:latin typeface="Tahoma" panose="020B0604030504040204" pitchFamily="34" charset="0"/>
                <a:ea typeface="Tahoma" panose="020B0604030504040204" pitchFamily="34" charset="0"/>
                <a:cs typeface="Tahoma" panose="020B0604030504040204" pitchFamily="34" charset="0"/>
              </a:rPr>
              <a:t>Packetalk’s</a:t>
            </a:r>
            <a:r>
              <a:rPr lang="en-US" sz="15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advanced monitoring solutions. Offering top-tier cameras, software, and wireless surveillance solutions, it helps you stay alerted to any unwanted activity. Their PTVAS, </a:t>
            </a:r>
            <a:r>
              <a:rPr lang="en-US" sz="1500" u="sng" dirty="0">
                <a:solidFill>
                  <a:srgbClr val="FFC000"/>
                </a:solidFill>
                <a:effectLst/>
                <a:latin typeface="Tahoma" panose="020B0604030504040204" pitchFamily="34" charset="0"/>
                <a:ea typeface="Tahoma" panose="020B0604030504040204" pitchFamily="34" charset="0"/>
                <a:cs typeface="Tahoma" panose="020B0604030504040204" pitchFamily="34" charset="0"/>
              </a:rPr>
              <a:t>CCTV Analytics Software</a:t>
            </a:r>
            <a:r>
              <a:rPr lang="en-US" sz="1500"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1500" dirty="0">
                <a:solidFill>
                  <a:srgbClr val="000000"/>
                </a:solidFill>
                <a:effectLst/>
                <a:latin typeface="Tahoma" panose="020B0604030504040204" pitchFamily="34" charset="0"/>
                <a:ea typeface="Tahoma" panose="020B0604030504040204" pitchFamily="34" charset="0"/>
                <a:cs typeface="Tahoma" panose="020B0604030504040204" pitchFamily="34" charset="0"/>
              </a:rPr>
              <a:t>provides a powerful situational awareness platform with real-time multi-monitor display, seamless playback of archived data, and intelligent region entrance alerts. It can also count people and recognize activities, which makes it ideal for comprehensive security across any space. To explore more of their solutions, tap on the website.</a:t>
            </a:r>
            <a:endParaRPr lang="en-US" sz="1500" dirty="0">
              <a:effectLst/>
              <a:latin typeface="Tahoma" panose="020B0604030504040204" pitchFamily="34" charset="0"/>
              <a:ea typeface="Tahoma" panose="020B0604030504040204" pitchFamily="34" charset="0"/>
              <a:cs typeface="Tahoma" panose="020B0604030504040204" pitchFamily="34" charset="0"/>
            </a:endParaRPr>
          </a:p>
          <a:p>
            <a:pPr marL="0" marR="0" indent="0" algn="just">
              <a:buNone/>
            </a:pPr>
            <a:r>
              <a:rPr lang="en-US" sz="15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a:t>
            </a:r>
            <a:endParaRPr lang="en-US" sz="1500" dirty="0">
              <a:effectLst/>
              <a:latin typeface="Tahoma" panose="020B0604030504040204" pitchFamily="34" charset="0"/>
              <a:ea typeface="Tahoma" panose="020B0604030504040204" pitchFamily="34" charset="0"/>
              <a:cs typeface="Tahoma" panose="020B0604030504040204" pitchFamily="34" charset="0"/>
            </a:endParaRP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DC1D1A63-DCCA-4AFD-9E3B-05CC2FD2FE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99412" y="2024062"/>
            <a:ext cx="3734755" cy="3919538"/>
          </a:xfrm>
          <a:prstGeom prst="rect">
            <a:avLst/>
          </a:prstGeom>
        </p:spPr>
      </p:pic>
    </p:spTree>
    <p:extLst>
      <p:ext uri="{BB962C8B-B14F-4D97-AF65-F5344CB8AC3E}">
        <p14:creationId xmlns:p14="http://schemas.microsoft.com/office/powerpoint/2010/main" val="3438930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FA18F-10E3-4064-933F-1334D0549100}"/>
              </a:ext>
            </a:extLst>
          </p:cNvPr>
          <p:cNvSpPr>
            <a:spLocks noGrp="1"/>
          </p:cNvSpPr>
          <p:nvPr>
            <p:ph type="title"/>
          </p:nvPr>
        </p:nvSpPr>
        <p:spPr>
          <a:xfrm>
            <a:off x="0" y="0"/>
            <a:ext cx="12188825" cy="1278468"/>
          </a:xfrm>
          <a:solidFill>
            <a:schemeClr val="accent6">
              <a:lumMod val="75000"/>
            </a:schemeClr>
          </a:solidFill>
        </p:spPr>
        <p:txBody>
          <a:bodyPr anchor="ctr">
            <a:noAutofit/>
          </a:bodyPr>
          <a:lstStyle/>
          <a:p>
            <a:pPr algn="ctr"/>
            <a:r>
              <a:rPr lang="en-US" sz="4800" b="1" dirty="0">
                <a:solidFill>
                  <a:schemeClr val="tx1"/>
                </a:solidFill>
                <a:effectLst>
                  <a:outerShdw blurRad="38100" dist="38100" dir="2700000" algn="tl">
                    <a:srgbClr val="000000">
                      <a:alpha val="43137"/>
                    </a:srgbClr>
                  </a:outerShdw>
                </a:effectLst>
                <a:latin typeface="Algerian" panose="04020705040A02060702" pitchFamily="82" charset="0"/>
                <a:ea typeface="Calibri" panose="020F0502020204030204" pitchFamily="34" charset="0"/>
                <a:cs typeface="Times New Roman" panose="02020603050405020304" pitchFamily="18" charset="0"/>
              </a:rPr>
              <a:t>Video Monitoring System Software</a:t>
            </a:r>
            <a:endParaRPr lang="en-US" sz="4800" b="1" dirty="0">
              <a:solidFill>
                <a:schemeClr val="tx1"/>
              </a:solidFill>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a:extLst>
              <a:ext uri="{FF2B5EF4-FFF2-40B4-BE49-F238E27FC236}">
                <a16:creationId xmlns:a16="http://schemas.microsoft.com/office/drawing/2014/main" id="{D02A8340-DC87-48DB-ABEA-48AF747B7358}"/>
              </a:ext>
            </a:extLst>
          </p:cNvPr>
          <p:cNvSpPr>
            <a:spLocks noGrp="1"/>
          </p:cNvSpPr>
          <p:nvPr>
            <p:ph sz="half" idx="1"/>
          </p:nvPr>
        </p:nvSpPr>
        <p:spPr>
          <a:xfrm>
            <a:off x="455612" y="2133600"/>
            <a:ext cx="5029200" cy="2590800"/>
          </a:xfrm>
          <a:solidFill>
            <a:schemeClr val="accent6">
              <a:lumMod val="75000"/>
            </a:schemeClr>
          </a:solidFill>
        </p:spPr>
        <p:txBody>
          <a:bodyPr>
            <a:normAutofit lnSpcReduction="10000"/>
          </a:bodyPr>
          <a:lstStyle/>
          <a:p>
            <a:pPr marL="0" marR="0" indent="0" algn="just">
              <a:lnSpc>
                <a:spcPct val="107000"/>
              </a:lnSpc>
              <a:spcBef>
                <a:spcPts val="0"/>
              </a:spcBef>
              <a:spcAft>
                <a:spcPts val="800"/>
              </a:spcAft>
              <a:buNone/>
              <a:tabLst>
                <a:tab pos="1295400" algn="l"/>
              </a:tabLst>
            </a:pPr>
            <a:r>
              <a:rPr lang="en-US" sz="1400" dirty="0" err="1">
                <a:effectLst/>
                <a:latin typeface="Tahoma" panose="020B0604030504040204" pitchFamily="34" charset="0"/>
                <a:ea typeface="Tahoma" panose="020B0604030504040204" pitchFamily="34" charset="0"/>
                <a:cs typeface="Tahoma" panose="020B0604030504040204" pitchFamily="34" charset="0"/>
              </a:rPr>
              <a:t>Packetalk’s</a:t>
            </a:r>
            <a:r>
              <a:rPr lang="en-US" sz="1400" dirty="0">
                <a:effectLst/>
                <a:latin typeface="Tahoma" panose="020B0604030504040204" pitchFamily="34" charset="0"/>
                <a:ea typeface="Tahoma" panose="020B0604030504040204" pitchFamily="34" charset="0"/>
                <a:cs typeface="Tahoma" panose="020B0604030504040204" pitchFamily="34" charset="0"/>
              </a:rPr>
              <a:t> </a:t>
            </a:r>
            <a:r>
              <a:rPr lang="en-US" sz="1400" dirty="0" err="1">
                <a:effectLst/>
                <a:latin typeface="Tahoma" panose="020B0604030504040204" pitchFamily="34" charset="0"/>
                <a:ea typeface="Tahoma" panose="020B0604030504040204" pitchFamily="34" charset="0"/>
                <a:cs typeface="Tahoma" panose="020B0604030504040204" pitchFamily="34" charset="0"/>
              </a:rPr>
              <a:t>iSMART</a:t>
            </a:r>
            <a:r>
              <a:rPr lang="en-US" sz="1400" dirty="0">
                <a:effectLst/>
                <a:latin typeface="Tahoma" panose="020B0604030504040204" pitchFamily="34" charset="0"/>
                <a:ea typeface="Tahoma" panose="020B0604030504040204" pitchFamily="34" charset="0"/>
                <a:cs typeface="Tahoma" panose="020B0604030504040204" pitchFamily="34" charset="0"/>
              </a:rPr>
              <a:t> is the latest, real-time situational awareness and resource management solution that empowers users to make informed decisions, implement effective crime prevention strategies, and deploy resources precisely where and when they are needed. This </a:t>
            </a:r>
            <a:r>
              <a:rPr lang="en-US" sz="1400" u="sng" dirty="0">
                <a:solidFill>
                  <a:srgbClr val="FFC000"/>
                </a:solidFill>
                <a:effectLst/>
                <a:latin typeface="Tahoma" panose="020B0604030504040204" pitchFamily="34" charset="0"/>
                <a:ea typeface="Tahoma" panose="020B0604030504040204" pitchFamily="34" charset="0"/>
                <a:cs typeface="Tahoma" panose="020B0604030504040204" pitchFamily="34" charset="0"/>
              </a:rPr>
              <a:t>Video Monitoring System Software</a:t>
            </a:r>
            <a:r>
              <a:rPr lang="en-US" sz="1400" dirty="0">
                <a:effectLst/>
                <a:latin typeface="Tahoma" panose="020B0604030504040204" pitchFamily="34" charset="0"/>
                <a:ea typeface="Tahoma" panose="020B0604030504040204" pitchFamily="34" charset="0"/>
                <a:cs typeface="Tahoma" panose="020B0604030504040204" pitchFamily="34" charset="0"/>
              </a:rPr>
              <a:t> provides actionable insights and practical intelligence that enhance operational efficiency, boost productivity, and optimize costs. If you want to elevate public security, contact </a:t>
            </a:r>
            <a:r>
              <a:rPr lang="en-US" sz="1400" dirty="0" err="1">
                <a:effectLst/>
                <a:latin typeface="Tahoma" panose="020B0604030504040204" pitchFamily="34" charset="0"/>
                <a:ea typeface="Tahoma" panose="020B0604030504040204" pitchFamily="34" charset="0"/>
                <a:cs typeface="Tahoma" panose="020B0604030504040204" pitchFamily="34" charset="0"/>
              </a:rPr>
              <a:t>Packetalk</a:t>
            </a:r>
            <a:r>
              <a:rPr lang="en-US" sz="1400" dirty="0">
                <a:effectLst/>
                <a:latin typeface="Tahoma" panose="020B0604030504040204" pitchFamily="34" charset="0"/>
                <a:ea typeface="Tahoma" panose="020B0604030504040204" pitchFamily="34" charset="0"/>
                <a:cs typeface="Tahoma" panose="020B0604030504040204" pitchFamily="34" charset="0"/>
              </a:rPr>
              <a:t>!</a:t>
            </a:r>
          </a:p>
          <a:p>
            <a:pPr marL="0" marR="0" indent="0">
              <a:lnSpc>
                <a:spcPct val="107000"/>
              </a:lnSpc>
              <a:spcBef>
                <a:spcPts val="0"/>
              </a:spcBef>
              <a:spcAft>
                <a:spcPts val="800"/>
              </a:spcAft>
              <a:buNone/>
              <a:tabLst>
                <a:tab pos="1295400" algn="l"/>
              </a:tabLst>
            </a:pP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dirty="0"/>
          </a:p>
        </p:txBody>
      </p:sp>
      <p:pic>
        <p:nvPicPr>
          <p:cNvPr id="6" name="Picture 5">
            <a:extLst>
              <a:ext uri="{FF2B5EF4-FFF2-40B4-BE49-F238E27FC236}">
                <a16:creationId xmlns:a16="http://schemas.microsoft.com/office/drawing/2014/main" id="{FC43A57B-72C7-4F17-B03D-66C980C7DC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4412" y="2083296"/>
            <a:ext cx="3662363" cy="2752164"/>
          </a:xfrm>
          <a:prstGeom prst="rect">
            <a:avLst/>
          </a:prstGeom>
        </p:spPr>
      </p:pic>
    </p:spTree>
    <p:extLst>
      <p:ext uri="{BB962C8B-B14F-4D97-AF65-F5344CB8AC3E}">
        <p14:creationId xmlns:p14="http://schemas.microsoft.com/office/powerpoint/2010/main" val="954149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0B3AE-449D-42D5-8168-81E6470DA706}"/>
              </a:ext>
            </a:extLst>
          </p:cNvPr>
          <p:cNvSpPr>
            <a:spLocks noGrp="1"/>
          </p:cNvSpPr>
          <p:nvPr>
            <p:ph type="title"/>
          </p:nvPr>
        </p:nvSpPr>
        <p:spPr>
          <a:xfrm>
            <a:off x="-18520" y="0"/>
            <a:ext cx="12207346" cy="1371600"/>
          </a:xfrm>
          <a:solidFill>
            <a:schemeClr val="accent6">
              <a:lumMod val="75000"/>
            </a:schemeClr>
          </a:solidFill>
        </p:spPr>
        <p:txBody>
          <a:bodyPr anchor="ctr">
            <a:noAutofit/>
          </a:bodyPr>
          <a:lstStyle/>
          <a:p>
            <a:pPr algn="ctr"/>
            <a:r>
              <a:rPr lang="en-US" sz="8000" b="1" dirty="0">
                <a:solidFill>
                  <a:schemeClr val="tx1"/>
                </a:solidFill>
                <a:effectLst>
                  <a:outerShdw blurRad="38100" dist="38100" dir="2700000" algn="tl">
                    <a:srgbClr val="000000">
                      <a:alpha val="43137"/>
                    </a:srgbClr>
                  </a:outerShdw>
                </a:effectLst>
                <a:latin typeface="Arial" panose="020B0604020202020204" pitchFamily="34" charset="0"/>
                <a:ea typeface="Tahoma" panose="020B060403050404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packetalk.net</a:t>
            </a:r>
            <a:endParaRPr lang="en-US" sz="8000" b="1" dirty="0">
              <a:solidFill>
                <a:schemeClr val="tx1"/>
              </a:solidFill>
              <a:effectLst>
                <a:outerShdw blurRad="38100" dist="38100" dir="2700000" algn="tl">
                  <a:srgbClr val="000000">
                    <a:alpha val="43137"/>
                  </a:srgbClr>
                </a:outerShdw>
              </a:effectLst>
              <a:latin typeface="Arial" panose="020B0604020202020204" pitchFamily="34" charset="0"/>
              <a:ea typeface="Tahoma" panose="020B0604030504040204" pitchFamily="34" charset="0"/>
              <a:cs typeface="Arial" panose="020B0604020202020204" pitchFamily="34" charset="0"/>
            </a:endParaRPr>
          </a:p>
        </p:txBody>
      </p:sp>
      <p:pic>
        <p:nvPicPr>
          <p:cNvPr id="7" name="Content Placeholder 6">
            <a:extLst>
              <a:ext uri="{FF2B5EF4-FFF2-40B4-BE49-F238E27FC236}">
                <a16:creationId xmlns:a16="http://schemas.microsoft.com/office/drawing/2014/main" id="{954E1063-D024-4B8F-B3E2-5C5CFB15704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84612" y="2362200"/>
            <a:ext cx="4953000" cy="2971800"/>
          </a:xfrm>
        </p:spPr>
      </p:pic>
    </p:spTree>
    <p:extLst>
      <p:ext uri="{BB962C8B-B14F-4D97-AF65-F5344CB8AC3E}">
        <p14:creationId xmlns:p14="http://schemas.microsoft.com/office/powerpoint/2010/main" val="3004030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E783485-1103-4BBC-98A1-D39A248154C3}">
  <ds:schemaRefs>
    <ds:schemaRef ds:uri="http://schemas.microsoft.com/sharepoint/v3/contenttype/forms"/>
  </ds:schemaRefs>
</ds:datastoreItem>
</file>

<file path=customXml/itemProps2.xml><?xml version="1.0" encoding="utf-8"?>
<ds:datastoreItem xmlns:ds="http://schemas.openxmlformats.org/officeDocument/2006/customXml" ds:itemID="{2915ED37-D514-41C3-9B3C-B262145D17B7}">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40262f94-9f35-4ac3-9a90-690165a166b7"/>
    <ds:schemaRef ds:uri="a4f35948-e619-41b3-aa29-22878b09cfd2"/>
    <ds:schemaRef ds:uri="http://www.w3.org/XML/1998/namespace"/>
    <ds:schemaRef ds:uri="http://purl.org/dc/dcmitype/"/>
  </ds:schemaRefs>
</ds:datastoreItem>
</file>

<file path=customXml/itemProps3.xml><?xml version="1.0" encoding="utf-8"?>
<ds:datastoreItem xmlns:ds="http://schemas.openxmlformats.org/officeDocument/2006/customXml" ds:itemID="{D8853CD7-B1C6-4FDD-B6D0-92A83B857D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1827</TotalTime>
  <Words>1232</Words>
  <Application>Microsoft Office PowerPoint</Application>
  <PresentationFormat>Custom</PresentationFormat>
  <Paragraphs>26</Paragraphs>
  <Slides>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Algerian</vt:lpstr>
      <vt:lpstr>Arial</vt:lpstr>
      <vt:lpstr>Calibri</vt:lpstr>
      <vt:lpstr>Century Gothic</vt:lpstr>
      <vt:lpstr>Gill Sans MT</vt:lpstr>
      <vt:lpstr>Tahoma</vt:lpstr>
      <vt:lpstr>Gallery</vt:lpstr>
      <vt:lpstr>PACKETTALK</vt:lpstr>
      <vt:lpstr>Security Cameras Company / Best Business Surveillance System</vt:lpstr>
      <vt:lpstr>Outdoor Camera and Light / Outdoor Surveillance Camera System</vt:lpstr>
      <vt:lpstr>Good Outdoor Camera System</vt:lpstr>
      <vt:lpstr>Solar Camera Trailer / Surveillance Camera Trailer</vt:lpstr>
      <vt:lpstr>Trailer Surveillance Camera / Solar Powered Video Surveillance Camera</vt:lpstr>
      <vt:lpstr>LPR Software / CCTV Analytics Software</vt:lpstr>
      <vt:lpstr>Video Monitoring System Software</vt:lpstr>
      <vt:lpstr>packetalk.net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PACKETTALK</dc:title>
  <dc:creator>greenwolf070@gmail.com</dc:creator>
  <cp:lastModifiedBy>greenwolf070@gmail.com</cp:lastModifiedBy>
  <cp:revision>87</cp:revision>
  <dcterms:created xsi:type="dcterms:W3CDTF">2024-09-02T07:32:24Z</dcterms:created>
  <dcterms:modified xsi:type="dcterms:W3CDTF">2025-12-16T10:38:32Z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74067300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