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Canva Sans Bold" charset="1" panose="020B0803030501040103"/>
      <p:regular r:id="rId25"/>
    </p:embeddedFont>
    <p:embeddedFont>
      <p:font typeface="Canva Sans" charset="1" panose="020B0503030501040103"/>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0" t="-6388" r="0" b="-6388"/>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68479"/>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9. User Experience (UX) and Engagement</a:t>
            </a:r>
          </a:p>
          <a:p>
            <a:pPr algn="ctr">
              <a:lnSpc>
                <a:spcPts val="4373"/>
              </a:lnSpc>
              <a:spcBef>
                <a:spcPct val="0"/>
              </a:spcBef>
            </a:pPr>
            <a:r>
              <a:rPr lang="en-US" sz="2733">
                <a:solidFill>
                  <a:srgbClr val="000000"/>
                </a:solidFill>
                <a:latin typeface="Canva Sans"/>
                <a:ea typeface="Canva Sans"/>
                <a:cs typeface="Canva Sans"/>
                <a:sym typeface="Canva Sans"/>
              </a:rPr>
              <a:t>Search engines reward websites that keep users engaged. An SEO-friendly design focuses on creating visually appealing, easy-to-navigate sites that encourage longer visits, reducing bounce rates and signaling quality to search engines.</a:t>
            </a:r>
          </a:p>
          <a:p>
            <a:pPr algn="ctr">
              <a:lnSpc>
                <a:spcPts val="4373"/>
              </a:lnSpc>
              <a:spcBef>
                <a:spcPct val="0"/>
              </a:spcBef>
            </a:pPr>
            <a:r>
              <a:rPr lang="en-US" sz="2733">
                <a:solidFill>
                  <a:srgbClr val="000000"/>
                </a:solidFill>
                <a:latin typeface="Canva Sans"/>
                <a:ea typeface="Canva Sans"/>
                <a:cs typeface="Canva Sans"/>
                <a:sym typeface="Canva Sans"/>
              </a:rPr>
              <a:t>10. Ongoing Maintenance and Updates</a:t>
            </a:r>
          </a:p>
          <a:p>
            <a:pPr algn="ctr">
              <a:lnSpc>
                <a:spcPts val="4373"/>
              </a:lnSpc>
              <a:spcBef>
                <a:spcPct val="0"/>
              </a:spcBef>
            </a:pPr>
            <a:r>
              <a:rPr lang="en-US" sz="2733">
                <a:solidFill>
                  <a:srgbClr val="000000"/>
                </a:solidFill>
                <a:latin typeface="Canva Sans"/>
                <a:ea typeface="Canva Sans"/>
                <a:cs typeface="Canva Sans"/>
                <a:sym typeface="Canva Sans"/>
              </a:rPr>
              <a:t>Search engine algorithms evolve constantly, and your website must keep up. SEO-focused development companies offer ongoing maintenance and updates, ensuring your site remains optimized and competitive in the ever-changing digital landscape.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236493"/>
            <a:ext cx="18288000" cy="32710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Partnering with an SEO-friendly website design and development company is a smart investment for any business aiming to enhance its online visibility. By combining technical expertise with a deep understanding of SEO best practices, these companies can help you rank higher, attract more visitors, and ultimately grow your business. If you want a website that’s not only beautiful but also a powerful tool for driving traffic and conversions, consider enlisting the help of professionals in SEO-focused design and development.</a:t>
            </a:r>
          </a:p>
        </p:txBody>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Role of Website Design and Development in Building Your Brand Identity Online</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38093"/>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the digital age, your website serves as the initial touchpoint between your brand and its audience, often shaping their first impressions and expectations. A well-designed and thoughtfully developed website does more than just provide information; it tells your brand’s story, reflects its values, and sets the tone for how users perceive your business. Here’s how website design and development play a pivotal role in shaping and strengthening your brand identity online.</a:t>
            </a:r>
          </a:p>
          <a:p>
            <a:pPr algn="ctr">
              <a:lnSpc>
                <a:spcPts val="4373"/>
              </a:lnSpc>
              <a:spcBef>
                <a:spcPct val="0"/>
              </a:spcBef>
            </a:pPr>
            <a:r>
              <a:rPr lang="en-US" sz="2733">
                <a:solidFill>
                  <a:srgbClr val="000000"/>
                </a:solidFill>
                <a:latin typeface="Canva Sans"/>
                <a:ea typeface="Canva Sans"/>
                <a:cs typeface="Canva Sans"/>
                <a:sym typeface="Canva Sans"/>
              </a:rPr>
              <a:t>1. First Impressions Matter</a:t>
            </a:r>
          </a:p>
          <a:p>
            <a:pPr algn="ctr">
              <a:lnSpc>
                <a:spcPts val="4373"/>
              </a:lnSpc>
              <a:spcBef>
                <a:spcPct val="0"/>
              </a:spcBef>
            </a:pPr>
            <a:r>
              <a:rPr lang="en-US" sz="2733">
                <a:solidFill>
                  <a:srgbClr val="000000"/>
                </a:solidFill>
                <a:latin typeface="Canva Sans"/>
                <a:ea typeface="Canva Sans"/>
                <a:cs typeface="Canva Sans"/>
                <a:sym typeface="Canva Sans"/>
              </a:rPr>
              <a:t>Your website is your digital storefront, and visitors form opinions about your brand within seconds of landing on your site. Professional design and development ensure that your website captures attention with visually appealing layouts, cohesive color schemes, and intuitive navigation. A strong first impression fosters trust and encourages users to explore further.</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59165"/>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2. Consistent Branding</a:t>
            </a:r>
          </a:p>
          <a:p>
            <a:pPr algn="ctr">
              <a:lnSpc>
                <a:spcPts val="4373"/>
              </a:lnSpc>
              <a:spcBef>
                <a:spcPct val="0"/>
              </a:spcBef>
            </a:pPr>
            <a:r>
              <a:rPr lang="en-US" sz="2733">
                <a:solidFill>
                  <a:srgbClr val="000000"/>
                </a:solidFill>
                <a:latin typeface="Canva Sans"/>
                <a:ea typeface="Canva Sans"/>
                <a:cs typeface="Canva Sans"/>
                <a:sym typeface="Canva Sans"/>
              </a:rPr>
              <a:t>Consistency is key to building a recognizable brand. Website design ensures that your logo, color palette, typography, and imagery align with your brand’s overall identity. Development supports this by implementing these elements seamlessly across all pages, reinforcing your brand’s presence and making it memorable.</a:t>
            </a:r>
          </a:p>
          <a:p>
            <a:pPr algn="ctr">
              <a:lnSpc>
                <a:spcPts val="4373"/>
              </a:lnSpc>
              <a:spcBef>
                <a:spcPct val="0"/>
              </a:spcBef>
            </a:pPr>
            <a:r>
              <a:rPr lang="en-US" sz="2733">
                <a:solidFill>
                  <a:srgbClr val="000000"/>
                </a:solidFill>
                <a:latin typeface="Canva Sans"/>
                <a:ea typeface="Canva Sans"/>
                <a:cs typeface="Canva Sans"/>
                <a:sym typeface="Canva Sans"/>
              </a:rPr>
              <a:t>3. Showcasing Brand Personality</a:t>
            </a:r>
          </a:p>
          <a:p>
            <a:pPr algn="ctr">
              <a:lnSpc>
                <a:spcPts val="4373"/>
              </a:lnSpc>
              <a:spcBef>
                <a:spcPct val="0"/>
              </a:spcBef>
            </a:pPr>
            <a:r>
              <a:rPr lang="en-US" sz="2733">
                <a:solidFill>
                  <a:srgbClr val="000000"/>
                </a:solidFill>
                <a:latin typeface="Canva Sans"/>
                <a:ea typeface="Canva Sans"/>
                <a:cs typeface="Canva Sans"/>
                <a:sym typeface="Canva Sans"/>
              </a:rPr>
              <a:t>Your website is a platform to express your brand’s personality. Whether your brand is professional, playful, innovative, or traditional, design elements like animations, imagery, and copywriting can communicate this effectively. Thoughtful development ensures these features function smoothly, providing a seamless experience for users.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06546"/>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4. Enhanced User Experience (UX)</a:t>
            </a:r>
          </a:p>
          <a:p>
            <a:pPr algn="ctr">
              <a:lnSpc>
                <a:spcPts val="4373"/>
              </a:lnSpc>
              <a:spcBef>
                <a:spcPct val="0"/>
              </a:spcBef>
            </a:pPr>
            <a:r>
              <a:rPr lang="en-US" sz="2733">
                <a:solidFill>
                  <a:srgbClr val="000000"/>
                </a:solidFill>
                <a:latin typeface="Canva Sans"/>
                <a:ea typeface="Canva Sans"/>
                <a:cs typeface="Canva Sans"/>
                <a:sym typeface="Canva Sans"/>
              </a:rPr>
              <a:t>A well-designed website prioritizes user experience, making it easy for visitors to navigate, find information, and interact with your brand. Developers play a crucial role in optimizing load times, creating responsive designs for mobile devices, and integrating features like search functionality. A great user experience enhances your brand's reputation and fosters stronger customer loyalty.</a:t>
            </a:r>
          </a:p>
          <a:p>
            <a:pPr algn="ctr">
              <a:lnSpc>
                <a:spcPts val="4373"/>
              </a:lnSpc>
              <a:spcBef>
                <a:spcPct val="0"/>
              </a:spcBef>
            </a:pPr>
            <a:r>
              <a:rPr lang="en-US" sz="2733">
                <a:solidFill>
                  <a:srgbClr val="000000"/>
                </a:solidFill>
                <a:latin typeface="Canva Sans"/>
                <a:ea typeface="Canva Sans"/>
                <a:cs typeface="Canva Sans"/>
                <a:sym typeface="Canva Sans"/>
              </a:rPr>
              <a:t>5. Building Credibility and Trust</a:t>
            </a:r>
          </a:p>
          <a:p>
            <a:pPr algn="ctr">
              <a:lnSpc>
                <a:spcPts val="4373"/>
              </a:lnSpc>
              <a:spcBef>
                <a:spcPct val="0"/>
              </a:spcBef>
            </a:pPr>
            <a:r>
              <a:rPr lang="en-US" sz="2733">
                <a:solidFill>
                  <a:srgbClr val="000000"/>
                </a:solidFill>
                <a:latin typeface="Canva Sans"/>
                <a:ea typeface="Canva Sans"/>
                <a:cs typeface="Canva Sans"/>
                <a:sym typeface="Canva Sans"/>
              </a:rPr>
              <a:t>A professional, polished website signals that your brand is trustworthy and reliable. Features like secure payment gateways, SSL certificates, and detailed contact information reassure users that your brand values their safety and privacy. Trustworthy brands are more likely to convert casual visitors into loyal customers.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74879"/>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6. Storytelling Through Content</a:t>
            </a:r>
          </a:p>
          <a:p>
            <a:pPr algn="ctr">
              <a:lnSpc>
                <a:spcPts val="4373"/>
              </a:lnSpc>
              <a:spcBef>
                <a:spcPct val="0"/>
              </a:spcBef>
            </a:pPr>
            <a:r>
              <a:rPr lang="en-US" sz="2733">
                <a:solidFill>
                  <a:srgbClr val="000000"/>
                </a:solidFill>
                <a:latin typeface="Canva Sans"/>
                <a:ea typeface="Canva Sans"/>
                <a:cs typeface="Canva Sans"/>
                <a:sym typeface="Canva Sans"/>
              </a:rPr>
              <a:t>Website design and development allow you to tell your brand’s story effectively. Whether it’s through a compelling “About Us” page, testimonials, or case studies, a well-structured website guides users through your narrative. Engaging content paired with intuitive design helps forge a deeper connection with your audience.</a:t>
            </a:r>
          </a:p>
          <a:p>
            <a:pPr algn="ctr">
              <a:lnSpc>
                <a:spcPts val="4373"/>
              </a:lnSpc>
              <a:spcBef>
                <a:spcPct val="0"/>
              </a:spcBef>
            </a:pPr>
            <a:r>
              <a:rPr lang="en-US" sz="2733">
                <a:solidFill>
                  <a:srgbClr val="000000"/>
                </a:solidFill>
                <a:latin typeface="Canva Sans"/>
                <a:ea typeface="Canva Sans"/>
                <a:cs typeface="Canva Sans"/>
                <a:sym typeface="Canva Sans"/>
              </a:rPr>
              <a:t>7. Adaptability to Market Trends</a:t>
            </a:r>
          </a:p>
          <a:p>
            <a:pPr algn="ctr">
              <a:lnSpc>
                <a:spcPts val="4373"/>
              </a:lnSpc>
              <a:spcBef>
                <a:spcPct val="0"/>
              </a:spcBef>
            </a:pPr>
            <a:r>
              <a:rPr lang="en-US" sz="2733">
                <a:solidFill>
                  <a:srgbClr val="000000"/>
                </a:solidFill>
                <a:latin typeface="Canva Sans"/>
                <a:ea typeface="Canva Sans"/>
                <a:cs typeface="Canva Sans"/>
                <a:sym typeface="Canva Sans"/>
              </a:rPr>
              <a:t>Your website needs to evolve as your brand grows and market trends change. Professional design and development teams ensure your site remains modern, incorporating features like dynamic content, video backgrounds, or interactive elements. Keeping your site up-to-date reflects a forward-thinking brand that adapts to customer needs.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31761"/>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8. SEO and Online Visibility</a:t>
            </a:r>
          </a:p>
          <a:p>
            <a:pPr algn="ctr">
              <a:lnSpc>
                <a:spcPts val="4373"/>
              </a:lnSpc>
              <a:spcBef>
                <a:spcPct val="0"/>
              </a:spcBef>
            </a:pPr>
            <a:r>
              <a:rPr lang="en-US" sz="2733">
                <a:solidFill>
                  <a:srgbClr val="000000"/>
                </a:solidFill>
                <a:latin typeface="Canva Sans"/>
                <a:ea typeface="Canva Sans"/>
                <a:cs typeface="Canva Sans"/>
                <a:sym typeface="Canva Sans"/>
              </a:rPr>
              <a:t>A stunning website is only valuable if it’s easily discoverable by visitors. Design and development teams optimize your site for search engines by incorporating elements like fast load times, mobile responsiveness, and keyword-rich meta tags. Higher visibility in search results strengthens your brand’s online presence and attracts more visitors.</a:t>
            </a:r>
          </a:p>
          <a:p>
            <a:pPr algn="ctr">
              <a:lnSpc>
                <a:spcPts val="4373"/>
              </a:lnSpc>
              <a:spcBef>
                <a:spcPct val="0"/>
              </a:spcBef>
            </a:pPr>
            <a:r>
              <a:rPr lang="en-US" sz="2733">
                <a:solidFill>
                  <a:srgbClr val="000000"/>
                </a:solidFill>
                <a:latin typeface="Canva Sans"/>
                <a:ea typeface="Canva Sans"/>
                <a:cs typeface="Canva Sans"/>
                <a:sym typeface="Canva Sans"/>
              </a:rPr>
              <a:t>9. Differentiation From Competitors</a:t>
            </a:r>
          </a:p>
          <a:p>
            <a:pPr algn="ctr">
              <a:lnSpc>
                <a:spcPts val="4373"/>
              </a:lnSpc>
              <a:spcBef>
                <a:spcPct val="0"/>
              </a:spcBef>
            </a:pPr>
            <a:r>
              <a:rPr lang="en-US" sz="2733">
                <a:solidFill>
                  <a:srgbClr val="000000"/>
                </a:solidFill>
                <a:latin typeface="Canva Sans"/>
                <a:ea typeface="Canva Sans"/>
                <a:cs typeface="Canva Sans"/>
                <a:sym typeface="Canva Sans"/>
              </a:rPr>
              <a:t>In competitive industries, a unique website design sets your brand apart. Custom features, innovative layouts, and memorable visuals highlight what makes your brand different. Development ensures these elements work flawlessly, creating a standout digital experience.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69675"/>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10. Long-Term Brand Growth</a:t>
            </a:r>
          </a:p>
          <a:p>
            <a:pPr algn="ctr">
              <a:lnSpc>
                <a:spcPts val="4373"/>
              </a:lnSpc>
              <a:spcBef>
                <a:spcPct val="0"/>
              </a:spcBef>
            </a:pPr>
            <a:r>
              <a:rPr lang="en-US" sz="2733">
                <a:solidFill>
                  <a:srgbClr val="000000"/>
                </a:solidFill>
                <a:latin typeface="Canva Sans"/>
                <a:ea typeface="Canva Sans"/>
                <a:cs typeface="Canva Sans"/>
                <a:sym typeface="Canva Sans"/>
              </a:rPr>
              <a:t>A professionally designed and developed website is a long-term investment in your brand’s growth. As your business expands, your website can evolve to include new products, services, or features. A scalable website reflects a brand that’s ready to meet future challenges and opportunities.</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Website design and development play a crucial role in creating a unified and impactful brand identity on the web. By combining aesthetic appeal with functionality, your website becomes more than just a digital presence; it becomes a powerful tool for communicating your brand’s values, engaging your audience, and driving business growth. Investing in professional design and development is not just a necessity—it’s a strategic move to ensure your brand stands out in the ever-evolving digital landscape.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19091" t="0" r="-19091"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40633" y="289405"/>
            <a:ext cx="14429105" cy="8110535"/>
          </a:xfrm>
          <a:custGeom>
            <a:avLst/>
            <a:gdLst/>
            <a:ahLst/>
            <a:cxnLst/>
            <a:rect r="r" b="b" t="t" l="l"/>
            <a:pathLst>
              <a:path h="8110535" w="14429105">
                <a:moveTo>
                  <a:pt x="0" y="0"/>
                </a:moveTo>
                <a:lnTo>
                  <a:pt x="14429105" y="0"/>
                </a:lnTo>
                <a:lnTo>
                  <a:pt x="14429105" y="8110535"/>
                </a:lnTo>
                <a:lnTo>
                  <a:pt x="0" y="8110535"/>
                </a:lnTo>
                <a:lnTo>
                  <a:pt x="0" y="0"/>
                </a:lnTo>
                <a:close/>
              </a:path>
            </a:pathLst>
          </a:custGeom>
          <a:blipFill>
            <a:blip r:embed="rId2"/>
            <a:stretch>
              <a:fillRect l="-15637" t="-10031" r="-15637" b="0"/>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How SEO-Friendly Website Design and Development Companies Boost Your Online Visibility</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05644" y="293521"/>
            <a:ext cx="14366116" cy="7542577"/>
          </a:xfrm>
          <a:custGeom>
            <a:avLst/>
            <a:gdLst/>
            <a:ahLst/>
            <a:cxnLst/>
            <a:rect r="r" b="b" t="t" l="l"/>
            <a:pathLst>
              <a:path h="7542577" w="14366116">
                <a:moveTo>
                  <a:pt x="0" y="0"/>
                </a:moveTo>
                <a:lnTo>
                  <a:pt x="14366116" y="0"/>
                </a:lnTo>
                <a:lnTo>
                  <a:pt x="14366116" y="7542577"/>
                </a:lnTo>
                <a:lnTo>
                  <a:pt x="0" y="7542577"/>
                </a:lnTo>
                <a:lnTo>
                  <a:pt x="0" y="0"/>
                </a:lnTo>
                <a:close/>
              </a:path>
            </a:pathLst>
          </a:custGeom>
          <a:blipFill>
            <a:blip r:embed="rId2"/>
            <a:stretch>
              <a:fillRect l="-9647" t="-2342" r="-9647" b="0"/>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today’s digital landscape, having a stunning website isn’t enough.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34977" y="334282"/>
            <a:ext cx="14349594" cy="7487365"/>
          </a:xfrm>
          <a:custGeom>
            <a:avLst/>
            <a:gdLst/>
            <a:ahLst/>
            <a:cxnLst/>
            <a:rect r="r" b="b" t="t" l="l"/>
            <a:pathLst>
              <a:path h="7487365" w="14349594">
                <a:moveTo>
                  <a:pt x="0" y="0"/>
                </a:moveTo>
                <a:lnTo>
                  <a:pt x="14349594" y="0"/>
                </a:lnTo>
                <a:lnTo>
                  <a:pt x="14349594" y="7487365"/>
                </a:lnTo>
                <a:lnTo>
                  <a:pt x="0" y="7487365"/>
                </a:lnTo>
                <a:lnTo>
                  <a:pt x="0" y="0"/>
                </a:lnTo>
                <a:close/>
              </a:path>
            </a:pathLst>
          </a:custGeom>
          <a:blipFill>
            <a:blip r:embed="rId2"/>
            <a:stretch>
              <a:fillRect l="0" t="-38054" r="0" b="-34188"/>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To stand out, your site needs to be easily discoverable by search engines and users alike.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35721" y="321652"/>
            <a:ext cx="14505962" cy="7565243"/>
          </a:xfrm>
          <a:custGeom>
            <a:avLst/>
            <a:gdLst/>
            <a:ahLst/>
            <a:cxnLst/>
            <a:rect r="r" b="b" t="t" l="l"/>
            <a:pathLst>
              <a:path h="7565243" w="14505962">
                <a:moveTo>
                  <a:pt x="0" y="0"/>
                </a:moveTo>
                <a:lnTo>
                  <a:pt x="14505963" y="0"/>
                </a:lnTo>
                <a:lnTo>
                  <a:pt x="14505963" y="7565243"/>
                </a:lnTo>
                <a:lnTo>
                  <a:pt x="0" y="7565243"/>
                </a:lnTo>
                <a:lnTo>
                  <a:pt x="0" y="0"/>
                </a:lnTo>
                <a:close/>
              </a:path>
            </a:pathLst>
          </a:custGeom>
          <a:blipFill>
            <a:blip r:embed="rId2"/>
            <a:stretch>
              <a:fillRect l="-9918" t="-3084" r="-9918" b="0"/>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is where SEO-friendly website design and development come into play.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27617"/>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Professional companies specializing in this area combine technical expertise with creative strategies to help your business thrive online. Here’s how they can significantly boost your online visibility.</a:t>
            </a:r>
          </a:p>
          <a:p>
            <a:pPr algn="ctr">
              <a:lnSpc>
                <a:spcPts val="4373"/>
              </a:lnSpc>
              <a:spcBef>
                <a:spcPct val="0"/>
              </a:spcBef>
            </a:pPr>
            <a:r>
              <a:rPr lang="en-US" sz="2733">
                <a:solidFill>
                  <a:srgbClr val="000000"/>
                </a:solidFill>
                <a:latin typeface="Canva Sans"/>
                <a:ea typeface="Canva Sans"/>
                <a:cs typeface="Canva Sans"/>
                <a:sym typeface="Canva Sans"/>
              </a:rPr>
              <a:t>1. Optimized Website Structure</a:t>
            </a:r>
          </a:p>
          <a:p>
            <a:pPr algn="ctr">
              <a:lnSpc>
                <a:spcPts val="4373"/>
              </a:lnSpc>
              <a:spcBef>
                <a:spcPct val="0"/>
              </a:spcBef>
            </a:pPr>
            <a:r>
              <a:rPr lang="en-US" sz="2733">
                <a:solidFill>
                  <a:srgbClr val="000000"/>
                </a:solidFill>
                <a:latin typeface="Canva Sans"/>
                <a:ea typeface="Canva Sans"/>
                <a:cs typeface="Canva Sans"/>
                <a:sym typeface="Canva Sans"/>
              </a:rPr>
              <a:t>SEO-friendly companies design websites with clean, logical structures that enhance both user experience and search engine crawlability. By organizing content into clear categories and creating intuitive navigation, they ensure that search engines can index your site efficiently, improving your rankings.</a:t>
            </a:r>
          </a:p>
          <a:p>
            <a:pPr algn="ctr">
              <a:lnSpc>
                <a:spcPts val="4373"/>
              </a:lnSpc>
              <a:spcBef>
                <a:spcPct val="0"/>
              </a:spcBef>
            </a:pPr>
            <a:r>
              <a:rPr lang="en-US" sz="2733">
                <a:solidFill>
                  <a:srgbClr val="000000"/>
                </a:solidFill>
                <a:latin typeface="Canva Sans"/>
                <a:ea typeface="Canva Sans"/>
                <a:cs typeface="Canva Sans"/>
                <a:sym typeface="Canva Sans"/>
              </a:rPr>
              <a:t>2. Mobile Responsiveness</a:t>
            </a:r>
          </a:p>
          <a:p>
            <a:pPr algn="ctr">
              <a:lnSpc>
                <a:spcPts val="4373"/>
              </a:lnSpc>
              <a:spcBef>
                <a:spcPct val="0"/>
              </a:spcBef>
            </a:pPr>
            <a:r>
              <a:rPr lang="en-US" sz="2733">
                <a:solidFill>
                  <a:srgbClr val="000000"/>
                </a:solidFill>
                <a:latin typeface="Canva Sans"/>
                <a:ea typeface="Canva Sans"/>
                <a:cs typeface="Canva Sans"/>
                <a:sym typeface="Canva Sans"/>
              </a:rPr>
              <a:t>With the majority of web traffic now coming from mobile devices, responsive design is essential. An SEO-friendly design company ensures your site adapts seamlessly to any screen size, which not only improves user experience but also aligns with Google’s mobile-first indexing criteria.</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80236"/>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3. Page Load Speed Optimization</a:t>
            </a:r>
          </a:p>
          <a:p>
            <a:pPr algn="ctr">
              <a:lnSpc>
                <a:spcPts val="4373"/>
              </a:lnSpc>
              <a:spcBef>
                <a:spcPct val="0"/>
              </a:spcBef>
            </a:pPr>
            <a:r>
              <a:rPr lang="en-US" sz="2733">
                <a:solidFill>
                  <a:srgbClr val="000000"/>
                </a:solidFill>
                <a:latin typeface="Canva Sans"/>
                <a:ea typeface="Canva Sans"/>
                <a:cs typeface="Canva Sans"/>
                <a:sym typeface="Canva Sans"/>
              </a:rPr>
              <a:t>Slow websites drive users away and negatively impact search rankings. SEO-focused developers use techniques such as image compression, caching, and minimizing code to ensure your site loads quickly, providing a better experience for users and meeting search engine requirements.</a:t>
            </a:r>
          </a:p>
          <a:p>
            <a:pPr algn="ctr">
              <a:lnSpc>
                <a:spcPts val="4373"/>
              </a:lnSpc>
              <a:spcBef>
                <a:spcPct val="0"/>
              </a:spcBef>
            </a:pPr>
            <a:r>
              <a:rPr lang="en-US" sz="2733">
                <a:solidFill>
                  <a:srgbClr val="000000"/>
                </a:solidFill>
                <a:latin typeface="Canva Sans"/>
                <a:ea typeface="Canva Sans"/>
                <a:cs typeface="Canva Sans"/>
                <a:sym typeface="Canva Sans"/>
              </a:rPr>
              <a:t>4. Keyword Integration in Design Elements</a:t>
            </a:r>
          </a:p>
          <a:p>
            <a:pPr algn="ctr">
              <a:lnSpc>
                <a:spcPts val="4373"/>
              </a:lnSpc>
              <a:spcBef>
                <a:spcPct val="0"/>
              </a:spcBef>
            </a:pPr>
            <a:r>
              <a:rPr lang="en-US" sz="2733">
                <a:solidFill>
                  <a:srgbClr val="000000"/>
                </a:solidFill>
                <a:latin typeface="Canva Sans"/>
                <a:ea typeface="Canva Sans"/>
                <a:cs typeface="Canva Sans"/>
                <a:sym typeface="Canva Sans"/>
              </a:rPr>
              <a:t>From meta tags and headings to image alt attributes, SEO-savvy designers strategically incorporate relevant keywords throughout your website. This optimization makes your site more likely to appear in search results for targeted queries.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64403"/>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5. Secure and Accessible Websites</a:t>
            </a:r>
          </a:p>
          <a:p>
            <a:pPr algn="ctr">
              <a:lnSpc>
                <a:spcPts val="4373"/>
              </a:lnSpc>
              <a:spcBef>
                <a:spcPct val="0"/>
              </a:spcBef>
            </a:pPr>
            <a:r>
              <a:rPr lang="en-US" sz="2733">
                <a:solidFill>
                  <a:srgbClr val="000000"/>
                </a:solidFill>
                <a:latin typeface="Canva Sans"/>
                <a:ea typeface="Canva Sans"/>
                <a:cs typeface="Canva Sans"/>
                <a:sym typeface="Canva Sans"/>
              </a:rPr>
              <a:t>Search engines prioritize websites that are secure (using HTTPS) and accessible to all users, including those with disabilities. Professional development companies implement SSL certificates and follow accessibility guidelines to make your site inclusive and trustworthy, which search engines favor.</a:t>
            </a:r>
          </a:p>
          <a:p>
            <a:pPr algn="ctr">
              <a:lnSpc>
                <a:spcPts val="4373"/>
              </a:lnSpc>
              <a:spcBef>
                <a:spcPct val="0"/>
              </a:spcBef>
            </a:pPr>
            <a:r>
              <a:rPr lang="en-US" sz="2733">
                <a:solidFill>
                  <a:srgbClr val="000000"/>
                </a:solidFill>
                <a:latin typeface="Canva Sans"/>
                <a:ea typeface="Canva Sans"/>
                <a:cs typeface="Canva Sans"/>
                <a:sym typeface="Canva Sans"/>
              </a:rPr>
              <a:t>6. Content Management Systems (CMS) Integration</a:t>
            </a:r>
          </a:p>
          <a:p>
            <a:pPr algn="ctr">
              <a:lnSpc>
                <a:spcPts val="4373"/>
              </a:lnSpc>
              <a:spcBef>
                <a:spcPct val="0"/>
              </a:spcBef>
            </a:pPr>
            <a:r>
              <a:rPr lang="en-US" sz="2733">
                <a:solidFill>
                  <a:srgbClr val="000000"/>
                </a:solidFill>
                <a:latin typeface="Canva Sans"/>
                <a:ea typeface="Canva Sans"/>
                <a:cs typeface="Canva Sans"/>
                <a:sym typeface="Canva Sans"/>
              </a:rPr>
              <a:t>Many SEO-friendly design companies build websites using CMS platforms like WordPress, which allow for easier content updates and SEO enhancements. They often include plugins and tools that help you manage your site’s SEO effortlessly.</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80236"/>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7. Schema Markup Implementation</a:t>
            </a:r>
          </a:p>
          <a:p>
            <a:pPr algn="ctr">
              <a:lnSpc>
                <a:spcPts val="4373"/>
              </a:lnSpc>
              <a:spcBef>
                <a:spcPct val="0"/>
              </a:spcBef>
            </a:pPr>
            <a:r>
              <a:rPr lang="en-US" sz="2733">
                <a:solidFill>
                  <a:srgbClr val="000000"/>
                </a:solidFill>
                <a:latin typeface="Canva Sans"/>
                <a:ea typeface="Canva Sans"/>
                <a:cs typeface="Canva Sans"/>
                <a:sym typeface="Canva Sans"/>
              </a:rPr>
              <a:t>Schema markup helps search engines understand your site’s content better, enhancing your chances of appearing in rich search results like featured snippets. Expert developers add this structured data to key pages, boosting your visibility.</a:t>
            </a:r>
          </a:p>
          <a:p>
            <a:pPr algn="ctr">
              <a:lnSpc>
                <a:spcPts val="4373"/>
              </a:lnSpc>
              <a:spcBef>
                <a:spcPct val="0"/>
              </a:spcBef>
            </a:pPr>
            <a:r>
              <a:rPr lang="en-US" sz="2733">
                <a:solidFill>
                  <a:srgbClr val="000000"/>
                </a:solidFill>
                <a:latin typeface="Canva Sans"/>
                <a:ea typeface="Canva Sans"/>
                <a:cs typeface="Canva Sans"/>
                <a:sym typeface="Canva Sans"/>
              </a:rPr>
              <a:t>8. Local SEO Features</a:t>
            </a:r>
          </a:p>
          <a:p>
            <a:pPr algn="ctr">
              <a:lnSpc>
                <a:spcPts val="4373"/>
              </a:lnSpc>
              <a:spcBef>
                <a:spcPct val="0"/>
              </a:spcBef>
            </a:pPr>
            <a:r>
              <a:rPr lang="en-US" sz="2733">
                <a:solidFill>
                  <a:srgbClr val="000000"/>
                </a:solidFill>
                <a:latin typeface="Canva Sans"/>
                <a:ea typeface="Canva Sans"/>
                <a:cs typeface="Canva Sans"/>
                <a:sym typeface="Canva Sans"/>
              </a:rPr>
              <a:t>For businesses targeting local customers, SEO-friendly companies integrate local SEO strategies into the design, such as embedding Google Maps, adding local business schema, and optimizing for location-based keywords.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DAGcL-ybI7w</dc:identifier>
  <dcterms:modified xsi:type="dcterms:W3CDTF">2011-08-01T06:04:30Z</dcterms:modified>
  <cp:revision>1</cp:revision>
  <dc:title>How SEO-Friendly Website Design and Development Companies Boost Your Online Visibility</dc:title>
</cp:coreProperties>
</file>