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circleofhope.com.au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https://trainwick.com/blogs/how-to-choose-the-best-ndis-providers-in-sydney-for-your-support-needs" TargetMode="External"/><Relationship Id="rId4" Type="http://schemas.openxmlformats.org/officeDocument/2006/relationships/hyperlink" Target="https://www.circleofhope.com.au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3205" y="905840"/>
            <a:ext cx="5097145" cy="977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67055" marR="5080" indent="-554990">
              <a:lnSpc>
                <a:spcPct val="141900"/>
              </a:lnSpc>
              <a:spcBef>
                <a:spcPts val="100"/>
              </a:spcBef>
            </a:pPr>
            <a:r>
              <a:rPr dirty="0" sz="2200" b="1">
                <a:latin typeface="Calibri"/>
                <a:cs typeface="Calibri"/>
              </a:rPr>
              <a:t>How</a:t>
            </a:r>
            <a:r>
              <a:rPr dirty="0" sz="2200" spc="-5" b="1"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dirty="0" sz="2200" spc="-1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Choose</a:t>
            </a:r>
            <a:r>
              <a:rPr dirty="0" sz="2200" spc="-3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dirty="0" sz="2200" spc="-4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Best</a:t>
            </a:r>
            <a:r>
              <a:rPr dirty="0" sz="2200" spc="-3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NDIS</a:t>
            </a:r>
            <a:r>
              <a:rPr dirty="0" sz="2200" spc="-2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Providers</a:t>
            </a:r>
            <a:r>
              <a:rPr dirty="0" sz="2200" spc="-3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spc="-25" b="1">
                <a:solidFill>
                  <a:srgbClr val="212121"/>
                </a:solidFill>
                <a:latin typeface="Times New Roman"/>
                <a:cs typeface="Times New Roman"/>
              </a:rPr>
              <a:t>in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Sydney</a:t>
            </a:r>
            <a:r>
              <a:rPr dirty="0" sz="2200" spc="-4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for</a:t>
            </a:r>
            <a:r>
              <a:rPr dirty="0" sz="2200" spc="-3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dirty="0" sz="2200" spc="-1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b="1">
                <a:solidFill>
                  <a:srgbClr val="212121"/>
                </a:solidFill>
                <a:latin typeface="Times New Roman"/>
                <a:cs typeface="Times New Roman"/>
              </a:rPr>
              <a:t>Support</a:t>
            </a:r>
            <a:r>
              <a:rPr dirty="0" sz="2200" spc="-2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2200" spc="-10" b="1">
                <a:solidFill>
                  <a:srgbClr val="212121"/>
                </a:solidFill>
                <a:latin typeface="Times New Roman"/>
                <a:cs typeface="Times New Roman"/>
              </a:rPr>
              <a:t>Needs?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2560701"/>
            <a:ext cx="5737860" cy="774255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84455">
              <a:lnSpc>
                <a:spcPct val="101699"/>
              </a:lnSpc>
              <a:spcBef>
                <a:spcPts val="75"/>
              </a:spcBef>
            </a:pPr>
            <a:r>
              <a:rPr dirty="0" sz="1200">
                <a:latin typeface="Calibri"/>
                <a:cs typeface="Calibri"/>
              </a:rPr>
              <a:t>Picking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support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might feel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like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significant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task.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would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like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helper </a:t>
            </a:r>
            <a:r>
              <a:rPr dirty="0" sz="1200">
                <a:latin typeface="Calibri"/>
                <a:cs typeface="Calibri"/>
              </a:rPr>
              <a:t>who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understands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properly.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best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NDIS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Providers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Sydney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listen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your </a:t>
            </a:r>
            <a:r>
              <a:rPr dirty="0" sz="1200">
                <a:latin typeface="Calibri"/>
                <a:cs typeface="Calibri"/>
              </a:rPr>
              <a:t>worries.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lifestyle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become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better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with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their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help.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Here,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discussed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how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to </a:t>
            </a:r>
            <a:r>
              <a:rPr dirty="0" sz="1200">
                <a:latin typeface="Calibri"/>
                <a:cs typeface="Calibri"/>
              </a:rPr>
              <a:t>select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best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NDIS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support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needs.</a:t>
            </a:r>
            <a:endParaRPr sz="1200">
              <a:latin typeface="Calibri"/>
              <a:cs typeface="Calibri"/>
            </a:endParaRPr>
          </a:p>
          <a:p>
            <a:pPr marL="455295" indent="-229235">
              <a:lnSpc>
                <a:spcPct val="100000"/>
              </a:lnSpc>
              <a:spcBef>
                <a:spcPts val="1415"/>
              </a:spcBef>
              <a:buFont typeface="Calibri"/>
              <a:buAutoNum type="arabicPeriod"/>
              <a:tabLst>
                <a:tab pos="455295" algn="l"/>
              </a:tabLst>
            </a:pPr>
            <a:r>
              <a:rPr dirty="0" sz="1200" b="1">
                <a:latin typeface="Calibri"/>
                <a:cs typeface="Calibri"/>
              </a:rPr>
              <a:t>Know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Your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Own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Plan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and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Goals</a:t>
            </a:r>
            <a:endParaRPr sz="1200">
              <a:latin typeface="Calibri"/>
              <a:cs typeface="Calibri"/>
            </a:endParaRPr>
          </a:p>
          <a:p>
            <a:pPr marL="12700" marR="172085">
              <a:lnSpc>
                <a:spcPct val="101699"/>
              </a:lnSpc>
              <a:spcBef>
                <a:spcPts val="1395"/>
              </a:spcBef>
            </a:pP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would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advisable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look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NDIS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before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calling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anyone.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personal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goals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mentioned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plan. You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can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also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figure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budget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each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type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of </a:t>
            </a:r>
            <a:r>
              <a:rPr dirty="0" sz="1200" spc="-10">
                <a:latin typeface="Calibri"/>
                <a:cs typeface="Calibri"/>
              </a:rPr>
              <a:t>assistance.</a:t>
            </a:r>
            <a:endParaRPr sz="1200">
              <a:latin typeface="Calibri"/>
              <a:cs typeface="Calibri"/>
            </a:endParaRPr>
          </a:p>
          <a:p>
            <a:pPr marL="12700" marR="149225">
              <a:lnSpc>
                <a:spcPct val="101699"/>
              </a:lnSpc>
              <a:spcBef>
                <a:spcPts val="1390"/>
              </a:spcBef>
            </a:pPr>
            <a:r>
              <a:rPr dirty="0" sz="1200" spc="-10">
                <a:latin typeface="Calibri"/>
                <a:cs typeface="Calibri"/>
              </a:rPr>
              <a:t>Consider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those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daily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tasks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that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difficult.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need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help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community?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need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help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home? You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ask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right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queries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when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know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requirements. </a:t>
            </a:r>
            <a:r>
              <a:rPr dirty="0" sz="1200">
                <a:latin typeface="Calibri"/>
                <a:cs typeface="Calibri"/>
              </a:rPr>
              <a:t>This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step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prevent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from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choosing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wrong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u="sng" sz="12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NDIS</a:t>
            </a:r>
            <a:r>
              <a:rPr dirty="0" u="sng" sz="1200" spc="-2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2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Providers</a:t>
            </a:r>
            <a:r>
              <a:rPr dirty="0" u="sng" sz="1200" spc="-25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2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Sydney</a:t>
            </a:r>
            <a:r>
              <a:rPr dirty="0" sz="1200">
                <a:latin typeface="Calibri"/>
                <a:cs typeface="Calibri"/>
                <a:hlinkClick r:id="rId2"/>
              </a:rPr>
              <a:t>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be </a:t>
            </a:r>
            <a:r>
              <a:rPr dirty="0" sz="1200">
                <a:latin typeface="Calibri"/>
                <a:cs typeface="Calibri"/>
              </a:rPr>
              <a:t>capable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finding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fitting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life.</a:t>
            </a:r>
            <a:endParaRPr sz="1200">
              <a:latin typeface="Calibri"/>
              <a:cs typeface="Calibri"/>
            </a:endParaRPr>
          </a:p>
          <a:p>
            <a:pPr marL="455295" indent="-229235">
              <a:lnSpc>
                <a:spcPct val="100000"/>
              </a:lnSpc>
              <a:spcBef>
                <a:spcPts val="1415"/>
              </a:spcBef>
              <a:buFont typeface="Calibri"/>
              <a:buAutoNum type="arabicPeriod" startAt="2"/>
              <a:tabLst>
                <a:tab pos="455295" algn="l"/>
              </a:tabLst>
            </a:pPr>
            <a:r>
              <a:rPr dirty="0" sz="1200" b="1">
                <a:latin typeface="Calibri"/>
                <a:cs typeface="Calibri"/>
              </a:rPr>
              <a:t>Look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for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Experience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with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Your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Specific</a:t>
            </a:r>
            <a:r>
              <a:rPr dirty="0" sz="1200" spc="-20" b="1">
                <a:latin typeface="Calibri"/>
                <a:cs typeface="Calibri"/>
              </a:rPr>
              <a:t> Needs</a:t>
            </a:r>
            <a:endParaRPr sz="1200">
              <a:latin typeface="Calibri"/>
              <a:cs typeface="Calibri"/>
            </a:endParaRPr>
          </a:p>
          <a:p>
            <a:pPr marL="12700" marR="31115">
              <a:lnSpc>
                <a:spcPct val="101699"/>
              </a:lnSpc>
              <a:spcBef>
                <a:spcPts val="1395"/>
              </a:spcBef>
            </a:pPr>
            <a:r>
              <a:rPr dirty="0" sz="1200">
                <a:latin typeface="Calibri"/>
                <a:cs typeface="Calibri"/>
              </a:rPr>
              <a:t>Not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every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same.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Some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might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experts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fields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like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therapy. </a:t>
            </a:r>
            <a:r>
              <a:rPr dirty="0" sz="1200">
                <a:latin typeface="Calibri"/>
                <a:cs typeface="Calibri"/>
              </a:rPr>
              <a:t>Some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might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know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things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about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one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type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 disability.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Inquire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whether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they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have </a:t>
            </a:r>
            <a:r>
              <a:rPr dirty="0" sz="1200">
                <a:latin typeface="Calibri"/>
                <a:cs typeface="Calibri"/>
              </a:rPr>
              <a:t>already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helped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people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like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before.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experienced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comprehend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your </a:t>
            </a:r>
            <a:r>
              <a:rPr dirty="0" sz="1200" spc="-10">
                <a:latin typeface="Calibri"/>
                <a:cs typeface="Calibri"/>
              </a:rPr>
              <a:t>situation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much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better.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able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make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functional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This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matters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lot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comfort.</a:t>
            </a:r>
            <a:endParaRPr sz="1200">
              <a:latin typeface="Calibri"/>
              <a:cs typeface="Calibri"/>
            </a:endParaRPr>
          </a:p>
          <a:p>
            <a:pPr marL="455295" indent="-229235">
              <a:lnSpc>
                <a:spcPct val="100000"/>
              </a:lnSpc>
              <a:spcBef>
                <a:spcPts val="1420"/>
              </a:spcBef>
              <a:buFont typeface="Calibri"/>
              <a:buAutoNum type="arabicPeriod" startAt="3"/>
              <a:tabLst>
                <a:tab pos="455295" algn="l"/>
              </a:tabLst>
            </a:pPr>
            <a:r>
              <a:rPr dirty="0" sz="1200" b="1">
                <a:latin typeface="Calibri"/>
                <a:cs typeface="Calibri"/>
              </a:rPr>
              <a:t>Check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Their</a:t>
            </a:r>
            <a:r>
              <a:rPr dirty="0" sz="1200" spc="-10" b="1">
                <a:latin typeface="Calibri"/>
                <a:cs typeface="Calibri"/>
              </a:rPr>
              <a:t> Communication </a:t>
            </a:r>
            <a:r>
              <a:rPr dirty="0" sz="1200" b="1">
                <a:latin typeface="Calibri"/>
                <a:cs typeface="Calibri"/>
              </a:rPr>
              <a:t>and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Listening Skills</a:t>
            </a:r>
            <a:endParaRPr sz="1200">
              <a:latin typeface="Calibri"/>
              <a:cs typeface="Calibri"/>
            </a:endParaRPr>
          </a:p>
          <a:p>
            <a:pPr marL="12700" marR="117475">
              <a:lnSpc>
                <a:spcPct val="101699"/>
              </a:lnSpc>
              <a:spcBef>
                <a:spcPts val="1390"/>
              </a:spcBef>
            </a:pPr>
            <a:r>
              <a:rPr dirty="0" sz="1200">
                <a:latin typeface="Calibri"/>
                <a:cs typeface="Calibri"/>
              </a:rPr>
              <a:t>Proper</a:t>
            </a:r>
            <a:r>
              <a:rPr dirty="0" sz="1200" spc="-10">
                <a:latin typeface="Calibri"/>
                <a:cs typeface="Calibri"/>
              </a:rPr>
              <a:t> communication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matters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proper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support.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imperative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NDIS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providers </a:t>
            </a:r>
            <a:r>
              <a:rPr dirty="0" sz="1200">
                <a:latin typeface="Calibri"/>
                <a:cs typeface="Calibri"/>
              </a:rPr>
              <a:t>Sydney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reply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calls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promptly.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must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explain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things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simple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way.</a:t>
            </a:r>
            <a:endParaRPr sz="1200">
              <a:latin typeface="Calibri"/>
              <a:cs typeface="Calibri"/>
            </a:endParaRPr>
          </a:p>
          <a:p>
            <a:pPr marL="12700" marR="157480">
              <a:lnSpc>
                <a:spcPct val="101699"/>
              </a:lnSpc>
            </a:pPr>
            <a:r>
              <a:rPr dirty="0" sz="1200" spc="-10">
                <a:latin typeface="Calibri"/>
                <a:cs typeface="Calibri"/>
              </a:rPr>
              <a:t>Furthermore,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they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ought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listen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problems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patiently.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careful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if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they</a:t>
            </a:r>
            <a:r>
              <a:rPr dirty="0" sz="1200" spc="-10">
                <a:latin typeface="Calibri"/>
                <a:cs typeface="Calibri"/>
              </a:rPr>
              <a:t> appear </a:t>
            </a:r>
            <a:r>
              <a:rPr dirty="0" sz="1200">
                <a:latin typeface="Calibri"/>
                <a:cs typeface="Calibri"/>
              </a:rPr>
              <a:t>unclear.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might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lead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problems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afterward.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 require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competent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team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that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will </a:t>
            </a:r>
            <a:r>
              <a:rPr dirty="0" sz="1200">
                <a:latin typeface="Calibri"/>
                <a:cs typeface="Calibri"/>
              </a:rPr>
              <a:t>respect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voice.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possible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build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trust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with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help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clear</a:t>
            </a:r>
            <a:r>
              <a:rPr dirty="0" sz="1200" spc="-10">
                <a:latin typeface="Calibri"/>
                <a:cs typeface="Calibri"/>
              </a:rPr>
              <a:t> communication.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Thus, </a:t>
            </a:r>
            <a:r>
              <a:rPr dirty="0" sz="1200">
                <a:latin typeface="Calibri"/>
                <a:cs typeface="Calibri"/>
              </a:rPr>
              <a:t>everything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become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simpler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you.</a:t>
            </a:r>
            <a:endParaRPr sz="1200">
              <a:latin typeface="Calibri"/>
              <a:cs typeface="Calibri"/>
            </a:endParaRPr>
          </a:p>
          <a:p>
            <a:pPr marL="455295" indent="-229235">
              <a:lnSpc>
                <a:spcPct val="100000"/>
              </a:lnSpc>
              <a:spcBef>
                <a:spcPts val="1415"/>
              </a:spcBef>
              <a:buFont typeface="Calibri"/>
              <a:buAutoNum type="arabicPeriod" startAt="4"/>
              <a:tabLst>
                <a:tab pos="455295" algn="l"/>
              </a:tabLst>
            </a:pPr>
            <a:r>
              <a:rPr dirty="0" sz="1200" b="1">
                <a:latin typeface="Calibri"/>
                <a:cs typeface="Calibri"/>
              </a:rPr>
              <a:t>Understand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Their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Service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Agreement</a:t>
            </a:r>
            <a:r>
              <a:rPr dirty="0" sz="1200" spc="-5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Clearly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01699"/>
              </a:lnSpc>
              <a:spcBef>
                <a:spcPts val="1395"/>
              </a:spcBef>
            </a:pPr>
            <a:r>
              <a:rPr dirty="0" sz="1200">
                <a:latin typeface="Calibri"/>
                <a:cs typeface="Calibri"/>
              </a:rPr>
              <a:t>Always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sign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service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contract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with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NDIS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Sydney.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mention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services </a:t>
            </a:r>
            <a:r>
              <a:rPr dirty="0" sz="1200">
                <a:latin typeface="Calibri"/>
                <a:cs typeface="Calibri"/>
              </a:rPr>
              <a:t>provided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them.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likewise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list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costs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clearly.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need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through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paper meticulously.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hesitate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ask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questions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if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cannot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understand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anything.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must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be </a:t>
            </a:r>
            <a:r>
              <a:rPr dirty="0" sz="1200">
                <a:latin typeface="Calibri"/>
                <a:cs typeface="Calibri"/>
              </a:rPr>
              <a:t>written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simple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language.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clear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contract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prevent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surprises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from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arising</a:t>
            </a:r>
            <a:r>
              <a:rPr dirty="0" sz="1200" spc="5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afterward.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safeguard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well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provider.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 sz="1200" spc="-10" b="1">
                <a:latin typeface="Calibri"/>
                <a:cs typeface="Calibri"/>
              </a:rPr>
              <a:t>Closing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thoughts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16275" y="4165637"/>
            <a:ext cx="1212214" cy="46655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2004" y="844041"/>
            <a:ext cx="5715000" cy="186245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5"/>
              </a:spcBef>
            </a:pP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takes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time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appropriate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helper.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that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case,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above-mentioned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steps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will </a:t>
            </a:r>
            <a:r>
              <a:rPr dirty="0" sz="1200">
                <a:latin typeface="Calibri"/>
                <a:cs typeface="Calibri"/>
              </a:rPr>
              <a:t>help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you.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support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objectives.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also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make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feel </a:t>
            </a:r>
            <a:r>
              <a:rPr dirty="0" sz="1200">
                <a:latin typeface="Calibri"/>
                <a:cs typeface="Calibri"/>
              </a:rPr>
              <a:t>respected.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Always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verify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their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experience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before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using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their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services.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allow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find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best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support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life.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authentic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NDIS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Sydney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with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the </a:t>
            </a:r>
            <a:r>
              <a:rPr dirty="0" sz="1200">
                <a:latin typeface="Calibri"/>
                <a:cs typeface="Calibri"/>
              </a:rPr>
              <a:t>support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deserve.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60"/>
              </a:spcBef>
            </a:pPr>
            <a:endParaRPr sz="1200">
              <a:latin typeface="Calibri"/>
              <a:cs typeface="Calibri"/>
            </a:endParaRPr>
          </a:p>
          <a:p>
            <a:pPr marL="12700" marR="347345">
              <a:lnSpc>
                <a:spcPct val="110500"/>
              </a:lnSpc>
              <a:spcBef>
                <a:spcPts val="5"/>
              </a:spcBef>
            </a:pPr>
            <a:r>
              <a:rPr dirty="0" sz="1800" spc="-10" b="1">
                <a:latin typeface="Calibri"/>
                <a:cs typeface="Calibri"/>
              </a:rPr>
              <a:t>View Source </a:t>
            </a:r>
            <a:r>
              <a:rPr dirty="0" sz="1600" b="1">
                <a:latin typeface="Calibri"/>
                <a:cs typeface="Calibri"/>
              </a:rPr>
              <a:t>:</a:t>
            </a:r>
            <a:r>
              <a:rPr dirty="0" sz="1600" spc="-20" b="1">
                <a:latin typeface="Calibri"/>
                <a:cs typeface="Calibri"/>
              </a:rPr>
              <a:t> </a:t>
            </a:r>
            <a:r>
              <a:rPr dirty="0" u="sng" sz="1600" spc="-3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https://trainwick.com/blogs/how-to-</a:t>
            </a:r>
            <a:r>
              <a:rPr dirty="0" u="sng" sz="1600" spc="-35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choose-</a:t>
            </a:r>
            <a:r>
              <a:rPr dirty="0" u="sng" sz="1600" spc="-2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the-</a:t>
            </a:r>
            <a:r>
              <a:rPr dirty="0" u="sng" sz="1600" spc="-25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best-</a:t>
            </a:r>
            <a:r>
              <a:rPr dirty="0" u="sng" sz="1600" spc="-3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ndis-</a:t>
            </a:r>
            <a:r>
              <a:rPr dirty="0" u="sng" sz="1600" spc="-35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providers-</a:t>
            </a:r>
            <a:r>
              <a:rPr dirty="0" u="sng" sz="1600" spc="-3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in-</a:t>
            </a:r>
            <a:r>
              <a:rPr dirty="0" u="sng" sz="1600" spc="-35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sydney-for-your-</a:t>
            </a:r>
            <a:r>
              <a:rPr dirty="0" u="sng" sz="1600" spc="-3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support-</a:t>
            </a:r>
            <a:r>
              <a:rPr dirty="0" u="sng" sz="1600" spc="-1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needs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88385" y="2825877"/>
            <a:ext cx="13722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 b="1">
                <a:latin typeface="Calibri"/>
                <a:cs typeface="Calibri"/>
              </a:rPr>
              <a:t>Contact</a:t>
            </a:r>
            <a:r>
              <a:rPr dirty="0" sz="2400" spc="-105" b="1">
                <a:latin typeface="Calibri"/>
                <a:cs typeface="Calibri"/>
              </a:rPr>
              <a:t> </a:t>
            </a:r>
            <a:r>
              <a:rPr dirty="0" sz="2400" spc="-25" b="1">
                <a:latin typeface="Calibri"/>
                <a:cs typeface="Calibri"/>
              </a:rPr>
              <a:t>Us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26591" y="5483402"/>
            <a:ext cx="4704080" cy="17665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40005" marR="21590">
              <a:lnSpc>
                <a:spcPct val="142000"/>
              </a:lnSpc>
              <a:spcBef>
                <a:spcPts val="100"/>
              </a:spcBef>
            </a:pPr>
            <a:r>
              <a:rPr dirty="0" sz="2000" spc="-10" b="1">
                <a:latin typeface="Calibri"/>
                <a:cs typeface="Calibri"/>
              </a:rPr>
              <a:t>24</a:t>
            </a:r>
            <a:r>
              <a:rPr dirty="0" sz="2000" spc="-80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Ellis</a:t>
            </a:r>
            <a:r>
              <a:rPr dirty="0" sz="2000" spc="-50" b="1">
                <a:latin typeface="Calibri"/>
                <a:cs typeface="Calibri"/>
              </a:rPr>
              <a:t> </a:t>
            </a:r>
            <a:r>
              <a:rPr dirty="0" sz="2000" spc="-20" b="1">
                <a:latin typeface="Calibri"/>
                <a:cs typeface="Calibri"/>
              </a:rPr>
              <a:t>Parade,</a:t>
            </a:r>
            <a:r>
              <a:rPr dirty="0" sz="2000" spc="-75" b="1">
                <a:latin typeface="Calibri"/>
                <a:cs typeface="Calibri"/>
              </a:rPr>
              <a:t> </a:t>
            </a:r>
            <a:r>
              <a:rPr dirty="0" sz="2000" spc="-25" b="1">
                <a:latin typeface="Calibri"/>
                <a:cs typeface="Calibri"/>
              </a:rPr>
              <a:t>Yennora</a:t>
            </a:r>
            <a:r>
              <a:rPr dirty="0" sz="2000" spc="-95" b="1">
                <a:latin typeface="Calibri"/>
                <a:cs typeface="Calibri"/>
              </a:rPr>
              <a:t> </a:t>
            </a:r>
            <a:r>
              <a:rPr dirty="0" sz="2000" spc="-20" b="1">
                <a:latin typeface="Calibri"/>
                <a:cs typeface="Calibri"/>
              </a:rPr>
              <a:t>NSW,</a:t>
            </a:r>
            <a:r>
              <a:rPr dirty="0" sz="2000" spc="-114" b="1">
                <a:latin typeface="Calibri"/>
                <a:cs typeface="Calibri"/>
              </a:rPr>
              <a:t> </a:t>
            </a:r>
            <a:r>
              <a:rPr dirty="0" sz="2000" spc="-20" b="1">
                <a:latin typeface="Calibri"/>
                <a:cs typeface="Calibri"/>
              </a:rPr>
              <a:t>2161</a:t>
            </a:r>
            <a:r>
              <a:rPr dirty="0" sz="2000" spc="-75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Australia </a:t>
            </a:r>
            <a:r>
              <a:rPr dirty="0" sz="2000" b="1">
                <a:latin typeface="Calibri"/>
                <a:cs typeface="Calibri"/>
              </a:rPr>
              <a:t>Phone:</a:t>
            </a:r>
            <a:r>
              <a:rPr dirty="0" sz="2000" spc="-50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287749699</a:t>
            </a:r>
            <a:endParaRPr sz="2000">
              <a:latin typeface="Calibri"/>
              <a:cs typeface="Calibri"/>
            </a:endParaRPr>
          </a:p>
          <a:p>
            <a:pPr algn="ctr" marL="12700">
              <a:lnSpc>
                <a:spcPct val="100000"/>
              </a:lnSpc>
              <a:spcBef>
                <a:spcPts val="1055"/>
              </a:spcBef>
            </a:pPr>
            <a:r>
              <a:rPr dirty="0" sz="2000" b="1">
                <a:latin typeface="Calibri"/>
                <a:cs typeface="Calibri"/>
              </a:rPr>
              <a:t>Name</a:t>
            </a:r>
            <a:r>
              <a:rPr dirty="0" sz="2000" spc="-4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:</a:t>
            </a:r>
            <a:r>
              <a:rPr dirty="0" sz="2000" spc="-5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Circle</a:t>
            </a:r>
            <a:r>
              <a:rPr dirty="0" sz="2000" spc="-65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of</a:t>
            </a:r>
            <a:r>
              <a:rPr dirty="0" sz="2000" spc="-55" b="1">
                <a:latin typeface="Calibri"/>
                <a:cs typeface="Calibri"/>
              </a:rPr>
              <a:t> </a:t>
            </a:r>
            <a:r>
              <a:rPr dirty="0" sz="2000" spc="-20" b="1">
                <a:latin typeface="Calibri"/>
                <a:cs typeface="Calibri"/>
              </a:rPr>
              <a:t>Hope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5"/>
              </a:spcBef>
            </a:pPr>
            <a:r>
              <a:rPr dirty="0" sz="2000" spc="-20" b="1">
                <a:latin typeface="Calibri"/>
                <a:cs typeface="Calibri"/>
              </a:rPr>
              <a:t>Website:</a:t>
            </a:r>
            <a:r>
              <a:rPr dirty="0" sz="2000" spc="-55" b="1">
                <a:latin typeface="Calibri"/>
                <a:cs typeface="Calibri"/>
              </a:rPr>
              <a:t> </a:t>
            </a:r>
            <a:r>
              <a:rPr dirty="0" u="sng" sz="2000" spc="-1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https://www.circleofhope.com.au/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25545" y="880618"/>
            <a:ext cx="1124585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b="1">
                <a:latin typeface="Calibri"/>
                <a:cs typeface="Calibri"/>
              </a:rPr>
              <a:t>Thank</a:t>
            </a:r>
            <a:r>
              <a:rPr dirty="0" sz="2000" spc="-60" b="1">
                <a:latin typeface="Calibri"/>
                <a:cs typeface="Calibri"/>
              </a:rPr>
              <a:t> </a:t>
            </a:r>
            <a:r>
              <a:rPr dirty="0" sz="2000" spc="-25" b="1">
                <a:latin typeface="Calibri"/>
                <a:cs typeface="Calibri"/>
              </a:rPr>
              <a:t>You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vidhi sodhi</dc:creator>
  <dc:title>file.pdf</dc:title>
  <dcterms:created xsi:type="dcterms:W3CDTF">2026-07-24T15:51:23Z</dcterms:created>
  <dcterms:modified xsi:type="dcterms:W3CDTF">2026-07-24T15:51:23Z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2026-07-24T00:00:00Z</vt:filetime>
  </property>
  <property fmtid="{D5CDD505-2E9C-101B-9397-08002B2CF9AE}" pid="4" name="Creator">
    <vt:lpwstr>Microsoft® Word 2016</vt:lpwstr>
  </property>
  <property fmtid="{D5CDD505-2E9C-101B-9397-08002B2CF9AE}" pid="5" name="LastSaved">
    <vt:filetime>2026-07-24T00:00:00Z</vt:filetime>
  </property>
  <property fmtid="{D5CDD505-2E9C-101B-9397-08002B2CF9AE}" pid="6" name="Producer">
    <vt:lpwstr>www.ilovepdf.com</vt:lpwstr>
  </property>
</Properties>
</file>