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8659" t="0" r="-2865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8128"/>
            <a:ext cx="18288000" cy="4928427"/>
          </a:xfrm>
          <a:prstGeom prst="rect">
            <a:avLst/>
          </a:prstGeom>
        </p:spPr>
        <p:txBody>
          <a:bodyPr anchor="t" rtlCol="false" tIns="0" lIns="0" bIns="0" rIns="0">
            <a:spAutoFit/>
          </a:bodyPr>
          <a:lstStyle/>
          <a:p>
            <a:pPr algn="ctr" marL="1180420" indent="-393473" lvl="2">
              <a:lnSpc>
                <a:spcPts val="4373"/>
              </a:lnSpc>
              <a:buFont typeface="Arial"/>
              <a:buChar char="⚬"/>
            </a:pP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Full-Stack Web Design and Development: Handling both front-end and back-end development, offering a comprehensive solution for all aspects of web design and development.</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E-commerce Development:</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Building online stores with features like product catalogs, shopping carts, secure payment gateways, and inventory management.</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Content Management Systems (CMS):</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Implementing CMS platforms like WordPress or Drupal to empower clients to manage their website c</a:t>
            </a:r>
            <a:r>
              <a:rPr lang="en-US" sz="2733">
                <a:solidFill>
                  <a:srgbClr val="000000"/>
                </a:solidFill>
                <a:latin typeface="Canva Sans"/>
                <a:ea typeface="Canva Sans"/>
                <a:cs typeface="Canva Sans"/>
                <a:sym typeface="Canva Sans"/>
              </a:rPr>
              <a:t>ontent easily.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5206"/>
            <a:ext cx="18288000" cy="5702808"/>
          </a:xfrm>
          <a:prstGeom prst="rect">
            <a:avLst/>
          </a:prstGeom>
        </p:spPr>
        <p:txBody>
          <a:bodyPr anchor="t" rtlCol="false" tIns="0" lIns="0" bIns="0" rIns="0">
            <a:spAutoFit/>
          </a:bodyPr>
          <a:lstStyle/>
          <a:p>
            <a:pPr algn="ctr" marL="1178814" indent="-392938" lvl="2">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Search Engine Optimization (SEO):</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Optimizing websites t</a:t>
            </a:r>
            <a:r>
              <a:rPr lang="en-US" sz="2729">
                <a:solidFill>
                  <a:srgbClr val="000000"/>
                </a:solidFill>
                <a:latin typeface="Canva Sans"/>
                <a:ea typeface="Canva Sans"/>
                <a:cs typeface="Canva Sans"/>
                <a:sym typeface="Canva Sans"/>
              </a:rPr>
              <a:t>o improve their visibility on search engine results pages (SERPs), making them more discoverable to potential customers.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Digital Marketing:</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Providing digital marketing services like social media marketing, email marketing, and pay-per-click advertising.</a:t>
            </a:r>
          </a:p>
          <a:p>
            <a:pPr algn="ctr">
              <a:lnSpc>
                <a:spcPts val="3821"/>
              </a:lnSpc>
              <a:spcBef>
                <a:spcPct val="0"/>
              </a:spcBef>
            </a:pPr>
            <a:r>
              <a:rPr lang="en-US" sz="2729">
                <a:solidFill>
                  <a:srgbClr val="000000"/>
                </a:solidFill>
                <a:latin typeface="Canva Sans"/>
                <a:ea typeface="Canva Sans"/>
                <a:cs typeface="Canva Sans"/>
                <a:sym typeface="Canva Sans"/>
              </a:rPr>
              <a:t>Why Choose a Website Design and Development Company?</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Expertise: They have the skills and experience to create high-quality websites.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Efficiency: They can deliver projects on time and within budget, and they have the tools and resources to build websites efficiently.</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40326"/>
            <a:ext cx="18288000" cy="47503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Creativity: They can bring fresh ideas and innovative designs to the table.</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Technical Knowledge: They stay updated with the latest web design and development technologies and trends.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Focus and Dedication: They can dedicate their time and resources to y</a:t>
            </a:r>
            <a:r>
              <a:rPr lang="en-US" sz="2729">
                <a:solidFill>
                  <a:srgbClr val="000000"/>
                </a:solidFill>
                <a:latin typeface="Canva Sans"/>
                <a:ea typeface="Canva Sans"/>
                <a:cs typeface="Canva Sans"/>
                <a:sym typeface="Canva Sans"/>
              </a:rPr>
              <a:t>our project, working closely with you to ensure that your website meets your specific needs and goals. They can also provide ongoing support and maintenance to keep your website running smoothly and up-to-date, including web design and development services.</a:t>
            </a:r>
          </a:p>
          <a:p>
            <a:pPr algn="ctr">
              <a:lnSpc>
                <a:spcPts val="3821"/>
              </a:lnSpc>
              <a:spcBef>
                <a:spcPct val="0"/>
              </a:spcBef>
            </a:pPr>
            <a:r>
              <a:rPr lang="en-US" sz="2729">
                <a:solidFill>
                  <a:srgbClr val="000000"/>
                </a:solidFill>
                <a:latin typeface="Canva Sans"/>
                <a:ea typeface="Canva Sans"/>
                <a:cs typeface="Canva Sans"/>
                <a:sym typeface="Canva Sans"/>
              </a:rPr>
              <a:t>By partnering with a reputable website design and development company, you can ensure that your online presence is a powerful tool for your business success.</a:t>
            </a:r>
          </a:p>
        </p:txBody>
      </p:sp>
      <p:sp>
        <p:nvSpPr>
          <p:cNvPr name="TextBox 3" id="3"/>
          <p:cNvSpPr txBox="true"/>
          <p:nvPr/>
        </p:nvSpPr>
        <p:spPr>
          <a:xfrm rot="0">
            <a:off x="0" y="8944292"/>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Crafting </a:t>
            </a:r>
            <a:r>
              <a:rPr lang="en-US" sz="2729">
                <a:solidFill>
                  <a:srgbClr val="000000"/>
                </a:solidFill>
                <a:latin typeface="Canva Sans"/>
                <a:ea typeface="Canva Sans"/>
                <a:cs typeface="Canva Sans"/>
                <a:sym typeface="Canva Sans"/>
              </a:rPr>
              <a:t>Your Digital Presence: The Importance of a Website Design and Development Company</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5515"/>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In today's digital world, a strong online presence is essential. Whether you're a small business owner or a large corporation, a well-designed and functional website is essential for reaching your target audience, building brand awareness, and driving conversions.</a:t>
            </a:r>
          </a:p>
          <a:p>
            <a:pPr algn="ctr">
              <a:lnSpc>
                <a:spcPts val="3821"/>
              </a:lnSpc>
              <a:spcBef>
                <a:spcPct val="0"/>
              </a:spcBef>
            </a:pPr>
            <a:r>
              <a:rPr lang="en-US" sz="2729">
                <a:solidFill>
                  <a:srgbClr val="000000"/>
                </a:solidFill>
                <a:latin typeface="Canva Sans"/>
                <a:ea typeface="Canva Sans"/>
                <a:cs typeface="Canva Sans"/>
                <a:sym typeface="Canva Sans"/>
              </a:rPr>
              <a:t>Why </a:t>
            </a:r>
            <a:r>
              <a:rPr lang="en-US" sz="2729">
                <a:solidFill>
                  <a:srgbClr val="000000"/>
                </a:solidFill>
                <a:latin typeface="Canva Sans"/>
                <a:ea typeface="Canva Sans"/>
                <a:cs typeface="Canva Sans"/>
                <a:sym typeface="Canva Sans"/>
              </a:rPr>
              <a:t>You Need a Website Design and Development Company</a:t>
            </a:r>
          </a:p>
          <a:p>
            <a:pPr algn="ctr">
              <a:lnSpc>
                <a:spcPts val="3821"/>
              </a:lnSpc>
              <a:spcBef>
                <a:spcPct val="0"/>
              </a:spcBef>
            </a:pPr>
            <a:r>
              <a:rPr lang="en-US" sz="2729">
                <a:solidFill>
                  <a:srgbClr val="000000"/>
                </a:solidFill>
                <a:latin typeface="Canva Sans"/>
                <a:ea typeface="Canva Sans"/>
                <a:cs typeface="Canva Sans"/>
                <a:sym typeface="Canva Sans"/>
              </a:rPr>
              <a:t>A professional website design and development company can help you achieve your business goals by creating a website that is visually appealing, user-friendly, and effective.</a:t>
            </a:r>
          </a:p>
          <a:p>
            <a:pPr algn="ctr">
              <a:lnSpc>
                <a:spcPts val="3821"/>
              </a:lnSpc>
              <a:spcBef>
                <a:spcPct val="0"/>
              </a:spcBef>
            </a:pPr>
            <a:r>
              <a:rPr lang="en-US" sz="2729">
                <a:solidFill>
                  <a:srgbClr val="000000"/>
                </a:solidFill>
                <a:latin typeface="Canva Sans"/>
                <a:ea typeface="Canva Sans"/>
                <a:cs typeface="Canva Sans"/>
                <a:sym typeface="Canva Sans"/>
              </a:rPr>
              <a:t>Key Services Offered by a Website Design and Development Company</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Website Design:User Interface (UI) Design and Web Development: Visually appealing interfaces and web development.</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User Experience (UX) Design: Designing websites that are easy to navigate and provide a seamless user experience.</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3729"/>
            <a:ext cx="18288000" cy="4750308"/>
          </a:xfrm>
          <a:prstGeom prst="rect">
            <a:avLst/>
          </a:prstGeom>
        </p:spPr>
        <p:txBody>
          <a:bodyPr anchor="t" rtlCol="false" tIns="0" lIns="0" bIns="0" rIns="0">
            <a:spAutoFit/>
          </a:bodyPr>
          <a:lstStyle/>
          <a:p>
            <a:pPr algn="ctr" marL="1178814" indent="-392938" lvl="2">
              <a:lnSpc>
                <a:spcPts val="3821"/>
              </a:lnSpc>
              <a:buFont typeface="Arial"/>
              <a:buChar char="⚬"/>
            </a:pP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Responsive Design: Ensures your website works on all devices.</a:t>
            </a: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Branding and Identity: Developing a strong brand identity that aligns with your business goals.</a:t>
            </a: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Website Development:Front-End Development and Web Design: Building the visible part of the website, including the layout, color scheme, typography, and images. Web design also involves creating the overall look and feel of the website, including the navigation menu, header, and footer.</a:t>
            </a: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Back-End Development: Developing the server-side logic and database systems that power the website.</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Content Management Systems (CMS): Implementing CMS platforms like WordPress or Drupal to manage website content easily.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51586"/>
            <a:ext cx="18288000" cy="4750308"/>
          </a:xfrm>
          <a:prstGeom prst="rect">
            <a:avLst/>
          </a:prstGeom>
        </p:spPr>
        <p:txBody>
          <a:bodyPr anchor="t" rtlCol="false" tIns="0" lIns="0" bIns="0" rIns="0">
            <a:spAutoFit/>
          </a:bodyPr>
          <a:lstStyle/>
          <a:p>
            <a:pPr algn="ctr" marL="1178814" indent="-392938" lvl="2">
              <a:lnSpc>
                <a:spcPts val="3821"/>
              </a:lnSpc>
              <a:buFont typeface="Arial"/>
              <a:buChar char="⚬"/>
            </a:pP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E-commerce Development: Creating online stores with features like product catalogs, shopping carts, and secure payment gateways.</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Digital Marketing:Search Engine Optimization (SEO): Improve your website's visibility in search engine results pages (SERPs) by optimizing your website's content, structure, and technical aspects.1 This can help you attract more organic traffic to your website and improve your website's ranking in search engines like Google, Bing, and </a:t>
            </a:r>
            <a:r>
              <a:rPr lang="en-US" sz="2729">
                <a:solidFill>
                  <a:srgbClr val="000000"/>
                </a:solidFill>
                <a:latin typeface="Canva Sans"/>
                <a:ea typeface="Canva Sans"/>
                <a:cs typeface="Canva Sans"/>
                <a:sym typeface="Canva Sans"/>
              </a:rPr>
              <a:t>Yahoo.</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Pay-Per-Click (PPC) Advertising: Running targeted online advertising campaigns that allow you to pay only when a user clicks on your ad. This can be a great way to reach your target audience quickly.</a:t>
            </a:r>
          </a:p>
          <a:p>
            <a:pPr algn="ctr" marL="1178814" indent="-392938" lvl="2">
              <a:lnSpc>
                <a:spcPts val="3821"/>
              </a:lnSpc>
              <a:spcBef>
                <a:spcPct val="0"/>
              </a:spcBef>
              <a:buFont typeface="Arial"/>
              <a:buChar char="⚬"/>
            </a:pPr>
            <a:r>
              <a:rPr lang="en-US" sz="2729">
                <a:solidFill>
                  <a:srgbClr val="000000"/>
                </a:solidFill>
                <a:latin typeface="Canva Sans"/>
                <a:ea typeface="Canva Sans"/>
                <a:cs typeface="Canva Sans"/>
                <a:sym typeface="Canva Sans"/>
              </a:rPr>
              <a:t>Social Media Marketing: Promote your brand on social media platforms.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5277"/>
            <a:ext cx="18288000" cy="5702808"/>
          </a:xfrm>
          <a:prstGeom prst="rect">
            <a:avLst/>
          </a:prstGeom>
        </p:spPr>
        <p:txBody>
          <a:bodyPr anchor="t" rtlCol="false" tIns="0" lIns="0" bIns="0" rIns="0">
            <a:spAutoFit/>
          </a:bodyPr>
          <a:lstStyle/>
          <a:p>
            <a:pPr algn="ctr" marL="1178814" indent="-392938" lvl="2">
              <a:lnSpc>
                <a:spcPts val="3821"/>
              </a:lnSpc>
              <a:buFont typeface="Arial"/>
              <a:buChar char="⚬"/>
            </a:pPr>
          </a:p>
          <a:p>
            <a:pPr algn="ctr" marL="1178814" indent="-392938" lvl="2">
              <a:lnSpc>
                <a:spcPts val="3821"/>
              </a:lnSpc>
              <a:buFont typeface="Arial"/>
              <a:buChar char="⚬"/>
            </a:pPr>
            <a:r>
              <a:rPr lang="en-US" sz="2729">
                <a:solidFill>
                  <a:srgbClr val="000000"/>
                </a:solidFill>
                <a:latin typeface="Canva Sans"/>
                <a:ea typeface="Canva Sans"/>
                <a:cs typeface="Canva Sans"/>
                <a:sym typeface="Canva Sans"/>
              </a:rPr>
              <a:t>Email Marketing: Building and nurturing relationships with your customers through email and web design.</a:t>
            </a:r>
          </a:p>
          <a:p>
            <a:pPr algn="ctr">
              <a:lnSpc>
                <a:spcPts val="3821"/>
              </a:lnSpc>
            </a:pPr>
            <a:r>
              <a:rPr lang="en-US" sz="2729">
                <a:solidFill>
                  <a:srgbClr val="000000"/>
                </a:solidFill>
                <a:latin typeface="Canva Sans"/>
                <a:ea typeface="Canva Sans"/>
                <a:cs typeface="Canva Sans"/>
                <a:sym typeface="Canva Sans"/>
              </a:rPr>
              <a:t>Choosing the Right Website Design and Development Company</a:t>
            </a:r>
          </a:p>
          <a:p>
            <a:pPr algn="ctr">
              <a:lnSpc>
                <a:spcPts val="3821"/>
              </a:lnSpc>
            </a:pPr>
            <a:r>
              <a:rPr lang="en-US" sz="2729">
                <a:solidFill>
                  <a:srgbClr val="000000"/>
                </a:solidFill>
                <a:latin typeface="Canva Sans"/>
                <a:ea typeface="Canva Sans"/>
                <a:cs typeface="Canva Sans"/>
                <a:sym typeface="Canva Sans"/>
              </a:rPr>
              <a:t>When selecting a website design and development company, consider the following factors:</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Portfolio: Review their past projects to assess their design and development capabilities.</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Expertise: Ensure they have experience in your industry or niche.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Communicati</a:t>
            </a:r>
            <a:r>
              <a:rPr lang="en-US" sz="2729">
                <a:solidFill>
                  <a:srgbClr val="000000"/>
                </a:solidFill>
                <a:latin typeface="Canva Sans"/>
                <a:ea typeface="Canva Sans"/>
                <a:cs typeface="Canva Sans"/>
                <a:sym typeface="Canva Sans"/>
              </a:rPr>
              <a:t>on: Effective communication is crucial for a successful project.</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Pricing: Get quotes from multiple companies and compare their pricing models.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Customer Reviews: Read reviews to gauge their reputation and client satisfaction.</a:t>
            </a:r>
          </a:p>
          <a:p>
            <a:pPr algn="ctr">
              <a:lnSpc>
                <a:spcPts val="3821"/>
              </a:lnSpc>
              <a:spcBef>
                <a:spcPct val="0"/>
              </a:spcBef>
            </a:pPr>
            <a:r>
              <a:rPr lang="en-US" sz="2729">
                <a:solidFill>
                  <a:srgbClr val="000000"/>
                </a:solidFill>
                <a:latin typeface="Canva Sans"/>
                <a:ea typeface="Canva Sans"/>
                <a:cs typeface="Canva Sans"/>
                <a:sym typeface="Canva Sans"/>
              </a:rPr>
              <a:t>By partnering with a reputable website design and development company, you can create a digital presence that helps you achieve your business goals.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4842" t="0" r="-14842"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0596" y="315714"/>
            <a:ext cx="14518703" cy="6811116"/>
          </a:xfrm>
          <a:custGeom>
            <a:avLst/>
            <a:gdLst/>
            <a:ahLst/>
            <a:cxnLst/>
            <a:rect r="r" b="b" t="t" l="l"/>
            <a:pathLst>
              <a:path h="6811116" w="14518703">
                <a:moveTo>
                  <a:pt x="0" y="0"/>
                </a:moveTo>
                <a:lnTo>
                  <a:pt x="14518703" y="0"/>
                </a:lnTo>
                <a:lnTo>
                  <a:pt x="14518703" y="6811116"/>
                </a:lnTo>
                <a:lnTo>
                  <a:pt x="0" y="6811116"/>
                </a:lnTo>
                <a:lnTo>
                  <a:pt x="0" y="0"/>
                </a:lnTo>
                <a:close/>
              </a:path>
            </a:pathLst>
          </a:custGeom>
          <a:blipFill>
            <a:blip r:embed="rId2"/>
            <a:stretch>
              <a:fillRect l="0" t="-8288" r="0" b="-3266"/>
            </a:stretch>
          </a:blipFill>
        </p:spPr>
      </p:sp>
      <p:sp>
        <p:nvSpPr>
          <p:cNvPr name="TextBox 3" id="3"/>
          <p:cNvSpPr txBox="true"/>
          <p:nvPr/>
        </p:nvSpPr>
        <p:spPr>
          <a:xfrm rot="0">
            <a:off x="0" y="8472176"/>
            <a:ext cx="18288000" cy="27186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Building Your Digital Foundation: The Importance of a Website Design and Development Company</a:t>
            </a:r>
          </a:p>
          <a:p>
            <a:pPr algn="ctr">
              <a:lnSpc>
                <a:spcPts val="4373"/>
              </a:lnSpc>
            </a:pPr>
          </a:p>
          <a:p>
            <a:pPr algn="ctr">
              <a:lnSpc>
                <a:spcPts val="4373"/>
              </a:lnSpc>
            </a:pP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9915" y="295750"/>
            <a:ext cx="14486028" cy="6722524"/>
          </a:xfrm>
          <a:custGeom>
            <a:avLst/>
            <a:gdLst/>
            <a:ahLst/>
            <a:cxnLst/>
            <a:rect r="r" b="b" t="t" l="l"/>
            <a:pathLst>
              <a:path h="6722524" w="14486028">
                <a:moveTo>
                  <a:pt x="0" y="0"/>
                </a:moveTo>
                <a:lnTo>
                  <a:pt x="14486027" y="0"/>
                </a:lnTo>
                <a:lnTo>
                  <a:pt x="14486027" y="6722523"/>
                </a:lnTo>
                <a:lnTo>
                  <a:pt x="0" y="6722523"/>
                </a:lnTo>
                <a:lnTo>
                  <a:pt x="0" y="0"/>
                </a:lnTo>
                <a:close/>
              </a:path>
            </a:pathLst>
          </a:custGeom>
          <a:blipFill>
            <a:blip r:embed="rId2"/>
            <a:stretch>
              <a:fillRect l="0" t="-22829" r="0" b="-2870"/>
            </a:stretch>
          </a:blipFill>
        </p:spPr>
      </p:sp>
      <p:sp>
        <p:nvSpPr>
          <p:cNvPr name="TextBox 3" id="3"/>
          <p:cNvSpPr txBox="true"/>
          <p:nvPr/>
        </p:nvSpPr>
        <p:spPr>
          <a:xfrm rot="0">
            <a:off x="78929"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age, having a strong online presence is no longer a luxury; it's a necessity for building websites through web design and development.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58739" y="268095"/>
            <a:ext cx="14633618" cy="7277714"/>
          </a:xfrm>
          <a:custGeom>
            <a:avLst/>
            <a:gdLst/>
            <a:ahLst/>
            <a:cxnLst/>
            <a:rect r="r" b="b" t="t" l="l"/>
            <a:pathLst>
              <a:path h="7277714" w="14633618">
                <a:moveTo>
                  <a:pt x="0" y="0"/>
                </a:moveTo>
                <a:lnTo>
                  <a:pt x="14633617" y="0"/>
                </a:lnTo>
                <a:lnTo>
                  <a:pt x="14633617" y="7277714"/>
                </a:lnTo>
                <a:lnTo>
                  <a:pt x="0" y="7277714"/>
                </a:lnTo>
                <a:lnTo>
                  <a:pt x="0" y="0"/>
                </a:lnTo>
                <a:close/>
              </a:path>
            </a:pathLst>
          </a:custGeom>
          <a:blipFill>
            <a:blip r:embed="rId2"/>
            <a:stretch>
              <a:fillRect l="0" t="-25615" r="0" b="-754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a small business owner or a large corporation, a well-designed and developed website can significantly impact your brand's visibility, credibility, and ultimately, your bottom line.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59606" y="329766"/>
            <a:ext cx="14805574" cy="7233300"/>
          </a:xfrm>
          <a:custGeom>
            <a:avLst/>
            <a:gdLst/>
            <a:ahLst/>
            <a:cxnLst/>
            <a:rect r="r" b="b" t="t" l="l"/>
            <a:pathLst>
              <a:path h="7233300" w="14805574">
                <a:moveTo>
                  <a:pt x="0" y="0"/>
                </a:moveTo>
                <a:lnTo>
                  <a:pt x="14805574" y="0"/>
                </a:lnTo>
                <a:lnTo>
                  <a:pt x="14805574" y="7233301"/>
                </a:lnTo>
                <a:lnTo>
                  <a:pt x="0" y="7233301"/>
                </a:lnTo>
                <a:lnTo>
                  <a:pt x="0" y="0"/>
                </a:lnTo>
                <a:close/>
              </a:path>
            </a:pathLst>
          </a:custGeom>
          <a:blipFill>
            <a:blip r:embed="rId2"/>
            <a:stretch>
              <a:fillRect l="-841" t="-17178" r="-841"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is where a website design and development company, a team of experts specializing in creating and maintaining websites, can help you build your digital foundation.</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Can a Website Design and Development Company Do for </a:t>
            </a:r>
            <a:r>
              <a:rPr lang="en-US" sz="2733">
                <a:solidFill>
                  <a:srgbClr val="000000"/>
                </a:solidFill>
                <a:latin typeface="Canva Sans"/>
                <a:ea typeface="Canva Sans"/>
                <a:cs typeface="Canva Sans"/>
                <a:sym typeface="Canva Sans"/>
              </a:rPr>
              <a:t>You?</a:t>
            </a:r>
          </a:p>
          <a:p>
            <a:pPr algn="ctr">
              <a:lnSpc>
                <a:spcPts val="4373"/>
              </a:lnSpc>
              <a:spcBef>
                <a:spcPct val="0"/>
              </a:spcBef>
            </a:pPr>
            <a:r>
              <a:rPr lang="en-US" sz="2733">
                <a:solidFill>
                  <a:srgbClr val="000000"/>
                </a:solidFill>
                <a:latin typeface="Canva Sans"/>
                <a:ea typeface="Canva Sans"/>
                <a:cs typeface="Canva Sans"/>
                <a:sym typeface="Canva Sans"/>
              </a:rPr>
              <a:t>A website design and development company can help you build websites that are not only visually appealing but also functional and user-friendly. They can help you with everything from domain name registration and web hosting to website design, development, and maintenance.</a:t>
            </a:r>
          </a:p>
          <a:p>
            <a:pPr algn="ctr">
              <a:lnSpc>
                <a:spcPts val="4373"/>
              </a:lnSpc>
              <a:spcBef>
                <a:spcPct val="0"/>
              </a:spcBef>
            </a:pPr>
            <a:r>
              <a:rPr lang="en-US" sz="2733">
                <a:solidFill>
                  <a:srgbClr val="000000"/>
                </a:solidFill>
                <a:latin typeface="Canva Sans"/>
                <a:ea typeface="Canva Sans"/>
                <a:cs typeface="Canva Sans"/>
                <a:sym typeface="Canva Sans"/>
              </a:rPr>
              <a:t>Here are some of the specific services that a website design and development company can offer:</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Website design and development: This includes creating the overall look and feel of your website, including the layout, color scheme, and typography, and building the technical infrastructure of your website, including the coding and programming that makes it work. This can be done using a variety of website building tools, such as WordPress, Wix, or Squarespace. These tools allow you to create a website without having to code, making it a great option for businesses on a budget.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E-commerce development: If y</a:t>
            </a:r>
            <a:r>
              <a:rPr lang="en-US" sz="2733">
                <a:solidFill>
                  <a:srgbClr val="000000"/>
                </a:solidFill>
                <a:latin typeface="Canva Sans"/>
                <a:ea typeface="Canva Sans"/>
                <a:cs typeface="Canva Sans"/>
                <a:sym typeface="Canva Sans"/>
              </a:rPr>
              <a:t>ou want to sell products or services online, a website design and development company can help you set up an online store.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Content management system (CMS) development: A CMS allows you to easily manage and update your website content, making it easier to keep your website up-to-date and engaging for your visitors.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Web design and development: This includes creating the overall look and feel of your website, including the layout, color scheme, and typography, and building the technical infrastructure of your website, including the coding and programming that makes it work. This can be done using a variety of website building tools, such as WordPress, Wix, or Squarespace. These tools allow you to create a website without having to code, making it a great option for businesses on a budget.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8247"/>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Digital marketing: This includes a variety of marketing activities, such as social media marketing, email marketing, and pay-per-click advertising.</a:t>
            </a:r>
          </a:p>
          <a:p>
            <a:pPr algn="ctr">
              <a:lnSpc>
                <a:spcPts val="4373"/>
              </a:lnSpc>
            </a:pPr>
            <a:r>
              <a:rPr lang="en-US" sz="2733">
                <a:solidFill>
                  <a:srgbClr val="000000"/>
                </a:solidFill>
                <a:latin typeface="Canva Sans"/>
                <a:ea typeface="Canva Sans"/>
                <a:cs typeface="Canva Sans"/>
                <a:sym typeface="Canva Sans"/>
              </a:rPr>
              <a:t>Key Services Offered by Website Design and Development Companies: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 Design:</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User Interface (UI) Design: Creating intuitive and visually appealing interfaces that make navigation seamless for users.</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User Experience (UX) Design: Designing websites that prioritize user experience, ensuring easy access to information and smooth interactions.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4928427"/>
          </a:xfrm>
          <a:prstGeom prst="rect">
            <a:avLst/>
          </a:prstGeom>
        </p:spPr>
        <p:txBody>
          <a:bodyPr anchor="t" rtlCol="false" tIns="0" lIns="0" bIns="0" rIns="0">
            <a:spAutoFit/>
          </a:bodyPr>
          <a:lstStyle/>
          <a:p>
            <a:pPr algn="ctr" marL="1180420" indent="-393473" lvl="2">
              <a:lnSpc>
                <a:spcPts val="4373"/>
              </a:lnSpc>
              <a:buFont typeface="Arial"/>
              <a:buChar char="⚬"/>
            </a:pP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Responsive Web Design: Ensuring websites look and function flawlessly on various devices (desktop, tablet, mobile) by making them adapt to different screen sizes and resolutions.</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Web Design and Development: Creating visually appealing and functional websites that meet the specific needs of y</a:t>
            </a:r>
            <a:r>
              <a:rPr lang="en-US" sz="2733">
                <a:solidFill>
                  <a:srgbClr val="000000"/>
                </a:solidFill>
                <a:latin typeface="Canva Sans"/>
                <a:ea typeface="Canva Sans"/>
                <a:cs typeface="Canva Sans"/>
                <a:sym typeface="Canva Sans"/>
              </a:rPr>
              <a:t>our business.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Web Development:</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Front-End Development: Building the visual elements of a website, including the layout, color scheme, and typography, and making them work with website creation.</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Back-End Development: Building the server-side logic and database systems that power a website.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DAGYnLH_-uY</dc:identifier>
  <dcterms:modified xsi:type="dcterms:W3CDTF">2011-08-01T06:04:30Z</dcterms:modified>
  <cp:revision>1</cp:revision>
  <dc:title>Building Your Digital Foundation: The Importance of a Website Design and Development Company</dc:title>
</cp:coreProperties>
</file>