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DM Sans" charset="0"/>
      <p:regular r:id="rId11"/>
    </p:embeddedFont>
    <p:embeddedFont>
      <p:font typeface="Kollektif Bold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110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5762-CC4F-42B6-B2DF-EF098BE4E5AB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52C38-C3E8-4D40-94DF-B40164B70C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52C38-C3E8-4D40-94DF-B40164B70C5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s://capeseniorhomehealthcare.com/staffing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capeseniorhomehealthcare.com/about/" TargetMode="External"/><Relationship Id="rId7" Type="http://schemas.openxmlformats.org/officeDocument/2006/relationships/image" Target="../media/image4.svg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mailto:support@capeseniorhomehealthcare.com" TargetMode="External"/><Relationship Id="rId7" Type="http://schemas.openxmlformats.org/officeDocument/2006/relationships/image" Target="../media/image4.svg"/><Relationship Id="rId2" Type="http://schemas.openxmlformats.org/officeDocument/2006/relationships/hyperlink" Target="https://capeseniorhomehealthcare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F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2643142" y="357154"/>
            <a:ext cx="1250165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7200" b="1" dirty="0" smtClean="0">
                <a:solidFill>
                  <a:srgbClr val="00B0F0"/>
                </a:solidFill>
              </a:rPr>
              <a:t>Qualified Nurses Yarmouth Port</a:t>
            </a:r>
            <a:endParaRPr lang="en-US" sz="7200" dirty="0" smtClean="0">
              <a:solidFill>
                <a:srgbClr val="00B0F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071902" y="6072194"/>
            <a:ext cx="12001584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N" sz="4800" dirty="0" smtClean="0"/>
              <a:t>Our </a:t>
            </a:r>
            <a:r>
              <a:rPr lang="en-IN" sz="4800" b="1" u="sng" dirty="0" smtClean="0">
                <a:hlinkClick r:id="rId2"/>
              </a:rPr>
              <a:t>qualified nurses in Yarmouth Port</a:t>
            </a:r>
            <a:r>
              <a:rPr lang="en-IN" sz="4800" dirty="0" smtClean="0"/>
              <a:t> are dedicated to providing personalized, high-quality care that supports the health and happiness of your loved ones.</a:t>
            </a:r>
            <a:endParaRPr lang="en-US" sz="4800" dirty="0"/>
          </a:p>
        </p:txBody>
      </p:sp>
      <p:sp>
        <p:nvSpPr>
          <p:cNvPr id="10" name="Freeform 10"/>
          <p:cNvSpPr/>
          <p:nvPr/>
        </p:nvSpPr>
        <p:spPr>
          <a:xfrm rot="-10800000">
            <a:off x="0" y="635794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74707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0800000">
            <a:off x="0" y="85545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1083809" y="85545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571440" y="950121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5400000">
            <a:off x="1071506" y="748871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5570079">
            <a:off x="0" y="528637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5400000">
            <a:off x="16573552" y="1071534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5400000">
            <a:off x="16554431" y="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8" y="0"/>
                </a:lnTo>
                <a:lnTo>
                  <a:pt x="1083808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flipH="1" flipV="1">
            <a:off x="17638239" y="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6554431" y="216761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8" y="0"/>
                </a:lnTo>
                <a:lnTo>
                  <a:pt x="1083808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5400000">
            <a:off x="17638239" y="10838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5400000" flipH="1" flipV="1">
            <a:off x="17638239" y="216761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43" name="Picture 42" descr="caretaker-with-senior-people-enjoying-coffee-break-1-1 (3)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480" y="1857352"/>
            <a:ext cx="5357850" cy="35719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214646" y="357154"/>
            <a:ext cx="1171583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7200" b="1" dirty="0" smtClean="0">
                <a:solidFill>
                  <a:srgbClr val="00B0F0"/>
                </a:solidFill>
              </a:rPr>
              <a:t>Personal Care Services</a:t>
            </a:r>
            <a:endParaRPr lang="en-US" sz="7200" dirty="0">
              <a:solidFill>
                <a:srgbClr val="00B0F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857588" y="6286508"/>
            <a:ext cx="12001584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N" sz="4800" dirty="0" smtClean="0"/>
              <a:t>Receive professional personal care services tailored to your needs, including help with bathing, dressing, and daily routines, all in the comfort of your home.</a:t>
            </a:r>
            <a:endParaRPr lang="en-US" sz="4800" dirty="0">
              <a:solidFill>
                <a:srgbClr val="54545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083809" y="707273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5400000">
            <a:off x="1083809" y="9346103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 rot="5400000">
            <a:off x="2071637" y="8215334"/>
            <a:ext cx="1226685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40" name="Picture 39" descr="AdobeStock_67773459-1-1 (2)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3604" y="1962162"/>
            <a:ext cx="5572164" cy="371477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7456" y="642906"/>
            <a:ext cx="1190605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IN" sz="7200" b="1" dirty="0" smtClean="0">
                <a:solidFill>
                  <a:srgbClr val="00B0F0"/>
                </a:solidFill>
              </a:rPr>
              <a:t>Home Health Care for Seniors</a:t>
            </a:r>
            <a:endParaRPr lang="en-US" sz="7200" dirty="0">
              <a:solidFill>
                <a:srgbClr val="00B0F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43274" y="6500822"/>
            <a:ext cx="1178727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N" sz="4800" dirty="0" smtClean="0"/>
              <a:t>Reliable </a:t>
            </a:r>
            <a:r>
              <a:rPr lang="en-IN" sz="4800" b="1" u="sng" dirty="0" smtClean="0">
                <a:hlinkClick r:id="rId3"/>
              </a:rPr>
              <a:t>home health care for seniors</a:t>
            </a:r>
            <a:r>
              <a:rPr lang="en-IN" sz="4800" dirty="0" smtClean="0"/>
              <a:t>, ensuring they receive the care and attention they need to thrive in the comfort of their own home. Contact us today!</a:t>
            </a:r>
            <a:endParaRPr lang="en-US" sz="4800" dirty="0"/>
          </a:p>
        </p:txBody>
      </p:sp>
      <p:sp>
        <p:nvSpPr>
          <p:cNvPr id="4" name="Freeform 4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120382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16120382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0800000">
            <a:off x="1071506" y="814389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0800000">
            <a:off x="0" y="707232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5400000">
            <a:off x="1083809" y="9274665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47" name="Picture 46" descr="AdobeStock_582802985-1 (1).jpe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42" y="2214542"/>
            <a:ext cx="5359216" cy="35719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14910" y="214278"/>
            <a:ext cx="8215370" cy="1368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99"/>
              </a:lnSpc>
            </a:pPr>
            <a:r>
              <a:rPr lang="en-US" sz="7200" b="1" dirty="0" smtClean="0">
                <a:solidFill>
                  <a:srgbClr val="00B0F0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Contact </a:t>
            </a:r>
            <a:r>
              <a:rPr lang="en-US" sz="7200" b="1" dirty="0" smtClean="0">
                <a:solidFill>
                  <a:srgbClr val="00B0F0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Us:-</a:t>
            </a:r>
            <a:endParaRPr lang="en-US" sz="7200" b="1" dirty="0">
              <a:solidFill>
                <a:srgbClr val="00B0F0"/>
              </a:solidFill>
              <a:latin typeface="Kollektif Bold"/>
              <a:ea typeface="Kollektif Bold"/>
              <a:cs typeface="Kollektif Bold"/>
              <a:sym typeface="Kollektif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57258" y="2306870"/>
            <a:ext cx="16287864" cy="76944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Website:- </a:t>
            </a:r>
            <a:r>
              <a:rPr lang="en-US" sz="4400" b="1" dirty="0" smtClean="0">
                <a:latin typeface="Calibri" pitchFamily="34" charset="0"/>
                <a:ea typeface="DM Sans"/>
                <a:cs typeface="Calibri" pitchFamily="34" charset="0"/>
                <a:sym typeface="DM Sans"/>
                <a:hlinkClick r:id="rId2"/>
              </a:rPr>
              <a:t>https://capeseniorhomehealthcare.com</a:t>
            </a:r>
            <a:r>
              <a:rPr lang="en-US" sz="4400" b="1" dirty="0" smtClean="0">
                <a:latin typeface="Calibri" pitchFamily="34" charset="0"/>
                <a:ea typeface="DM Sans"/>
                <a:cs typeface="Calibri" pitchFamily="34" charset="0"/>
                <a:sym typeface="DM Sans"/>
                <a:hlinkClick r:id="rId2"/>
              </a:rPr>
              <a:t>/</a:t>
            </a:r>
            <a:r>
              <a:rPr lang="en-US" sz="4400" b="1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 </a:t>
            </a:r>
          </a:p>
          <a:p>
            <a:endParaRPr lang="en-US" sz="4400" b="1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  <a:p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Email:- </a:t>
            </a:r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 </a:t>
            </a:r>
            <a:r>
              <a:rPr lang="en-US" sz="4400" b="1" dirty="0" smtClean="0">
                <a:latin typeface="Calibri" pitchFamily="34" charset="0"/>
                <a:ea typeface="DM Sans"/>
                <a:cs typeface="Calibri" pitchFamily="34" charset="0"/>
                <a:sym typeface="DM Sans"/>
                <a:hlinkClick r:id="rId3"/>
              </a:rPr>
              <a:t>support@capeseniorhomehealthcare.com</a:t>
            </a:r>
            <a:r>
              <a:rPr lang="en-US" sz="4400" b="1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 </a:t>
            </a:r>
            <a:endParaRPr lang="en-US" sz="4400" b="1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  <a:p>
            <a:endParaRPr lang="en-US" sz="4400" b="1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  <a:p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Location</a:t>
            </a:r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:- </a:t>
            </a:r>
            <a:r>
              <a:rPr lang="en-US" sz="4400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923 </a:t>
            </a:r>
            <a:r>
              <a:rPr lang="en-US" sz="4400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MA-6A Building 4, Yarmouth Port, MA 02675, United States</a:t>
            </a:r>
            <a:endParaRPr lang="en-US" sz="4400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  <a:p>
            <a:endParaRPr lang="en-US" sz="4400" b="1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  <a:p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About </a:t>
            </a:r>
            <a:r>
              <a:rPr lang="en-US" sz="4800" b="1" dirty="0" smtClean="0">
                <a:solidFill>
                  <a:srgbClr val="00B0F0"/>
                </a:solidFill>
                <a:latin typeface="Calibri" pitchFamily="34" charset="0"/>
                <a:ea typeface="DM Sans"/>
                <a:cs typeface="Calibri" pitchFamily="34" charset="0"/>
                <a:sym typeface="DM Sans"/>
              </a:rPr>
              <a:t>Us :- </a:t>
            </a:r>
            <a:r>
              <a:rPr lang="en-US" sz="4400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Cape Senior Home Healthcare offers personalized home nurse care, comprehensive healthcare solutions, and reliable staffing services, available 24/7. Our dedicated team ensures the highest quality of care for seniors in the comfort of their own homes</a:t>
            </a:r>
            <a:r>
              <a:rPr lang="en-US" sz="4400" dirty="0" smtClean="0">
                <a:latin typeface="Calibri" pitchFamily="34" charset="0"/>
                <a:ea typeface="DM Sans"/>
                <a:cs typeface="Calibri" pitchFamily="34" charset="0"/>
                <a:sym typeface="DM Sans"/>
              </a:rPr>
              <a:t>.</a:t>
            </a:r>
            <a:endParaRPr lang="en-US" sz="4400" dirty="0" smtClean="0">
              <a:latin typeface="Calibri" pitchFamily="34" charset="0"/>
              <a:ea typeface="DM Sans"/>
              <a:cs typeface="Calibri" pitchFamily="34" charset="0"/>
              <a:sym typeface="DM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7204191" y="-551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04191" y="1028700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 flipH="1" flipV="1">
            <a:off x="17204191" y="211250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1083809" y="1083809"/>
                </a:moveTo>
                <a:lnTo>
                  <a:pt x="0" y="1083809"/>
                </a:lnTo>
                <a:lnTo>
                  <a:pt x="0" y="0"/>
                </a:lnTo>
                <a:lnTo>
                  <a:pt x="1083809" y="0"/>
                </a:lnTo>
                <a:lnTo>
                  <a:pt x="1083809" y="1083809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0" y="8156539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0" y="9240348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5400000">
            <a:off x="0" y="7072326"/>
            <a:ext cx="1083809" cy="1083809"/>
          </a:xfrm>
          <a:custGeom>
            <a:avLst/>
            <a:gdLst/>
            <a:ahLst/>
            <a:cxnLst/>
            <a:rect l="l" t="t" r="r" b="b"/>
            <a:pathLst>
              <a:path w="1083809" h="1083809">
                <a:moveTo>
                  <a:pt x="0" y="0"/>
                </a:moveTo>
                <a:lnTo>
                  <a:pt x="1083809" y="0"/>
                </a:lnTo>
                <a:lnTo>
                  <a:pt x="1083809" y="1083809"/>
                </a:lnTo>
                <a:lnTo>
                  <a:pt x="0" y="108380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47" name="Picture 46" descr="Frame 52 (3)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564" y="357154"/>
            <a:ext cx="1428760" cy="1428760"/>
          </a:xfrm>
          <a:prstGeom prst="rect">
            <a:avLst/>
          </a:prstGeom>
          <a:ln w="228600" cap="sq" cmpd="thickThin">
            <a:solidFill>
              <a:schemeClr val="tx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168</Words>
  <Application>Microsoft Office PowerPoint</Application>
  <PresentationFormat>Custom</PresentationFormat>
  <Paragraphs>15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DM Sans</vt:lpstr>
      <vt:lpstr>Kollektif Bold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Qualified Nurses Yarmouth Port</dc:title>
  <cp:lastModifiedBy>pc</cp:lastModifiedBy>
  <cp:revision>10</cp:revision>
  <dcterms:created xsi:type="dcterms:W3CDTF">2006-08-16T00:00:00Z</dcterms:created>
  <dcterms:modified xsi:type="dcterms:W3CDTF">2024-09-09T05:11:49Z</dcterms:modified>
  <dc:identifier>DAGPxITzRFE</dc:identifier>
</cp:coreProperties>
</file>