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Lst>
  <p:sldSz cx="18288000" cy="10287000"/>
  <p:notesSz cx="6858000" cy="9144000"/>
  <p:embeddedFontLst>
    <p:embeddedFont>
      <p:font typeface="Agrandir Bold" charset="1" panose="00000800000000000000"/>
      <p:regular r:id="rId16"/>
    </p:embeddedFont>
    <p:embeddedFont>
      <p:font typeface="Agrandir Medium" charset="1" panose="00000600000000000000"/>
      <p:regular r:id="rId17"/>
    </p:embeddedFont>
    <p:embeddedFont>
      <p:font typeface="Agrandir" charset="1" panose="0000050000000000000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11" Target="../media/image10.png" Type="http://schemas.openxmlformats.org/officeDocument/2006/relationships/image"/><Relationship Id="rId12" Target="../media/image11.svg" Type="http://schemas.openxmlformats.org/officeDocument/2006/relationships/image"/><Relationship Id="rId13" Target="../media/image12.jpeg" Type="http://schemas.openxmlformats.org/officeDocument/2006/relationships/image"/><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png" Type="http://schemas.openxmlformats.org/officeDocument/2006/relationships/image"/><Relationship Id="rId11" Target="../media/image5.svg" Type="http://schemas.openxmlformats.org/officeDocument/2006/relationships/image"/><Relationship Id="rId12" Target="../media/image6.png" Type="http://schemas.openxmlformats.org/officeDocument/2006/relationships/image"/><Relationship Id="rId13" Target="../media/image7.svg" Type="http://schemas.openxmlformats.org/officeDocument/2006/relationships/image"/><Relationship Id="rId14" Target="../media/image21.png" Type="http://schemas.openxmlformats.org/officeDocument/2006/relationships/image"/><Relationship Id="rId15" Target="../media/image22.svg" Type="http://schemas.openxmlformats.org/officeDocument/2006/relationships/image"/><Relationship Id="rId16" Target="../media/image12.jpeg" Type="http://schemas.openxmlformats.org/officeDocument/2006/relationships/image"/><Relationship Id="rId2" Target="../media/image1.png" Type="http://schemas.openxmlformats.org/officeDocument/2006/relationships/image"/><Relationship Id="rId3" Target="../media/image2.png" Type="http://schemas.openxmlformats.org/officeDocument/2006/relationships/image"/><Relationship Id="rId4" Target="../media/image8.png" Type="http://schemas.openxmlformats.org/officeDocument/2006/relationships/image"/><Relationship Id="rId5" Target="../media/image9.svg" Type="http://schemas.openxmlformats.org/officeDocument/2006/relationships/image"/><Relationship Id="rId6" Target="../media/image10.png" Type="http://schemas.openxmlformats.org/officeDocument/2006/relationships/image"/><Relationship Id="rId7" Target="../media/image11.svg" Type="http://schemas.openxmlformats.org/officeDocument/2006/relationships/image"/><Relationship Id="rId8" Target="https://www.airflypolicy.com" TargetMode="External" Type="http://schemas.openxmlformats.org/officeDocument/2006/relationships/hyperlink"/><Relationship Id="rId9" Target="../media/image3.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5.jpeg" Type="http://schemas.openxmlformats.org/officeDocument/2006/relationships/image"/><Relationship Id="rId11" Target="../media/image16.png" Type="http://schemas.openxmlformats.org/officeDocument/2006/relationships/image"/><Relationship Id="rId12" Target="../media/image17.svg" Type="http://schemas.openxmlformats.org/officeDocument/2006/relationships/image"/><Relationship Id="rId13" Target="../media/image12.jpeg" Type="http://schemas.openxmlformats.org/officeDocument/2006/relationships/image"/><Relationship Id="rId14" Target="https://www.airflypolicy.com" TargetMode="External" Type="http://schemas.openxmlformats.org/officeDocument/2006/relationships/hyperlink"/><Relationship Id="rId2" Target="../media/image2.png" Type="http://schemas.openxmlformats.org/officeDocument/2006/relationships/image"/><Relationship Id="rId3" Target="../media/image8.png" Type="http://schemas.openxmlformats.org/officeDocument/2006/relationships/image"/><Relationship Id="rId4" Target="../media/image9.svg" Type="http://schemas.openxmlformats.org/officeDocument/2006/relationships/image"/><Relationship Id="rId5" Target="../media/image10.png" Type="http://schemas.openxmlformats.org/officeDocument/2006/relationships/image"/><Relationship Id="rId6" Target="../media/image11.svg" Type="http://schemas.openxmlformats.org/officeDocument/2006/relationships/image"/><Relationship Id="rId7" Target="https://www.airflypolicy.com/deals/american-airlines-vacation-packages" TargetMode="External" Type="http://schemas.openxmlformats.org/officeDocument/2006/relationships/hyperlink"/><Relationship Id="rId8" Target="../media/image13.png" Type="http://schemas.openxmlformats.org/officeDocument/2006/relationships/image"/><Relationship Id="rId9" Target="../media/image14.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8.png" Type="http://schemas.openxmlformats.org/officeDocument/2006/relationships/image"/><Relationship Id="rId4" Target="../media/image9.svg" Type="http://schemas.openxmlformats.org/officeDocument/2006/relationships/image"/><Relationship Id="rId5" Target="../media/image10.png" Type="http://schemas.openxmlformats.org/officeDocument/2006/relationships/image"/><Relationship Id="rId6" Target="../media/image11.svg" Type="http://schemas.openxmlformats.org/officeDocument/2006/relationships/image"/><Relationship Id="rId7" Target="https://www.airflypolicy.com/deals/american-airlines-vacation-packages" TargetMode="External" Type="http://schemas.openxmlformats.org/officeDocument/2006/relationships/hyperlink"/><Relationship Id="rId8" Target="../media/image12.jpeg" Type="http://schemas.openxmlformats.org/officeDocument/2006/relationships/image"/><Relationship Id="rId9" Target="https://www.airflypolicy.com" TargetMode="External" Type="http://schemas.openxmlformats.org/officeDocument/2006/relationships/hyperlink"/></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svg" Type="http://schemas.openxmlformats.org/officeDocument/2006/relationships/image"/><Relationship Id="rId11" Target="../media/image12.jpeg" Type="http://schemas.openxmlformats.org/officeDocument/2006/relationships/image"/><Relationship Id="rId12" Target="https://www.airflypolicy.com" TargetMode="External" Type="http://schemas.openxmlformats.org/officeDocument/2006/relationships/hyperlink"/><Relationship Id="rId2" Target="../media/image2.png" Type="http://schemas.openxmlformats.org/officeDocument/2006/relationships/image"/><Relationship Id="rId3" Target="../media/image8.png" Type="http://schemas.openxmlformats.org/officeDocument/2006/relationships/image"/><Relationship Id="rId4" Target="../media/image9.svg" Type="http://schemas.openxmlformats.org/officeDocument/2006/relationships/image"/><Relationship Id="rId5" Target="../media/image10.png" Type="http://schemas.openxmlformats.org/officeDocument/2006/relationships/image"/><Relationship Id="rId6" Target="../media/image11.svg" Type="http://schemas.openxmlformats.org/officeDocument/2006/relationships/image"/><Relationship Id="rId7" Target="../media/image18.png" Type="http://schemas.openxmlformats.org/officeDocument/2006/relationships/image"/><Relationship Id="rId8" Target="../media/image19.png" Type="http://schemas.openxmlformats.org/officeDocument/2006/relationships/image"/><Relationship Id="rId9" Target="../media/image6.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3.png" Type="http://schemas.openxmlformats.org/officeDocument/2006/relationships/image"/><Relationship Id="rId11" Target="../media/image24.svg" Type="http://schemas.openxmlformats.org/officeDocument/2006/relationships/image"/><Relationship Id="rId12" Target="../media/image12.jpeg" Type="http://schemas.openxmlformats.org/officeDocument/2006/relationships/image"/><Relationship Id="rId13" Target="https://www.airflypolicy.com" TargetMode="External" Type="http://schemas.openxmlformats.org/officeDocument/2006/relationships/hyperlink"/><Relationship Id="rId2" Target="../media/image2.png" Type="http://schemas.openxmlformats.org/officeDocument/2006/relationships/image"/><Relationship Id="rId3" Target="../media/image8.png" Type="http://schemas.openxmlformats.org/officeDocument/2006/relationships/image"/><Relationship Id="rId4" Target="../media/image9.svg" Type="http://schemas.openxmlformats.org/officeDocument/2006/relationships/image"/><Relationship Id="rId5" Target="../media/image10.png" Type="http://schemas.openxmlformats.org/officeDocument/2006/relationships/image"/><Relationship Id="rId6" Target="../media/image11.svg" Type="http://schemas.openxmlformats.org/officeDocument/2006/relationships/image"/><Relationship Id="rId7" Target="../media/image20.png" Type="http://schemas.openxmlformats.org/officeDocument/2006/relationships/image"/><Relationship Id="rId8" Target="../media/image21.png" Type="http://schemas.openxmlformats.org/officeDocument/2006/relationships/image"/><Relationship Id="rId9" Target="../media/image22.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https://publuu.com/flip-book/1148368/2563647" TargetMode="External" Type="http://schemas.openxmlformats.org/officeDocument/2006/relationships/hyperlink"/><Relationship Id="rId11" Target="../media/image12.jpeg" Type="http://schemas.openxmlformats.org/officeDocument/2006/relationships/image"/><Relationship Id="rId12" Target="https://www.airflypolicy.com" TargetMode="External" Type="http://schemas.openxmlformats.org/officeDocument/2006/relationships/hyperlink"/><Relationship Id="rId2" Target="../media/image2.png" Type="http://schemas.openxmlformats.org/officeDocument/2006/relationships/image"/><Relationship Id="rId3" Target="../media/image8.png" Type="http://schemas.openxmlformats.org/officeDocument/2006/relationships/image"/><Relationship Id="rId4" Target="../media/image9.svg" Type="http://schemas.openxmlformats.org/officeDocument/2006/relationships/image"/><Relationship Id="rId5" Target="../media/image10.png" Type="http://schemas.openxmlformats.org/officeDocument/2006/relationships/image"/><Relationship Id="rId6" Target="../media/image11.svg" Type="http://schemas.openxmlformats.org/officeDocument/2006/relationships/image"/><Relationship Id="rId7" Target="../media/image13.png" Type="http://schemas.openxmlformats.org/officeDocument/2006/relationships/image"/><Relationship Id="rId8" Target="../media/image25.png" Type="http://schemas.openxmlformats.org/officeDocument/2006/relationships/image"/><Relationship Id="rId9" Target="../media/image26.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airflypolicy.com" TargetMode="External" Type="http://schemas.openxmlformats.org/officeDocument/2006/relationships/hyperlink"/><Relationship Id="rId2" Target="../media/image2.png" Type="http://schemas.openxmlformats.org/officeDocument/2006/relationships/image"/><Relationship Id="rId3" Target="../media/image8.png" Type="http://schemas.openxmlformats.org/officeDocument/2006/relationships/image"/><Relationship Id="rId4" Target="../media/image9.svg" Type="http://schemas.openxmlformats.org/officeDocument/2006/relationships/image"/><Relationship Id="rId5" Target="../media/image10.png" Type="http://schemas.openxmlformats.org/officeDocument/2006/relationships/image"/><Relationship Id="rId6" Target="../media/image11.svg" Type="http://schemas.openxmlformats.org/officeDocument/2006/relationships/image"/><Relationship Id="rId7" Target="../media/image13.png" Type="http://schemas.openxmlformats.org/officeDocument/2006/relationships/image"/><Relationship Id="rId8" Target="../media/image27.jpeg" Type="http://schemas.openxmlformats.org/officeDocument/2006/relationships/image"/><Relationship Id="rId9" Target="../media/image12.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jpeg" Type="http://schemas.openxmlformats.org/officeDocument/2006/relationships/image"/><Relationship Id="rId11" Target="https://www.airflypolicy.com" TargetMode="External" Type="http://schemas.openxmlformats.org/officeDocument/2006/relationships/hyperlink"/><Relationship Id="rId2" Target="../media/image2.png" Type="http://schemas.openxmlformats.org/officeDocument/2006/relationships/image"/><Relationship Id="rId3" Target="../media/image8.png" Type="http://schemas.openxmlformats.org/officeDocument/2006/relationships/image"/><Relationship Id="rId4" Target="../media/image9.svg" Type="http://schemas.openxmlformats.org/officeDocument/2006/relationships/image"/><Relationship Id="rId5" Target="../media/image10.png" Type="http://schemas.openxmlformats.org/officeDocument/2006/relationships/image"/><Relationship Id="rId6" Target="../media/image11.svg" Type="http://schemas.openxmlformats.org/officeDocument/2006/relationships/image"/><Relationship Id="rId7" Target="https://comunidad.espoesia.com/peggy_carter/book-the-best-american-vacation-packages-today/" TargetMode="External" Type="http://schemas.openxmlformats.org/officeDocument/2006/relationships/hyperlink"/><Relationship Id="rId8" Target="../media/image21.png" Type="http://schemas.openxmlformats.org/officeDocument/2006/relationships/image"/><Relationship Id="rId9" Target="../media/image22.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8.png" Type="http://schemas.openxmlformats.org/officeDocument/2006/relationships/image"/><Relationship Id="rId4" Target="../media/image9.svg" Type="http://schemas.openxmlformats.org/officeDocument/2006/relationships/image"/><Relationship Id="rId5" Target="../media/image10.png" Type="http://schemas.openxmlformats.org/officeDocument/2006/relationships/image"/><Relationship Id="rId6" Target="../media/image11.svg" Type="http://schemas.openxmlformats.org/officeDocument/2006/relationships/image"/><Relationship Id="rId7" Target="../media/image12.jpeg" Type="http://schemas.openxmlformats.org/officeDocument/2006/relationships/image"/><Relationship Id="rId8" Target="https://www.airflypolicy.com" TargetMode="External" Type="http://schemas.openxmlformats.org/officeDocument/2006/relationships/hyperlink"/></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7F7F7"/>
        </a:solidFill>
      </p:bgPr>
    </p:bg>
    <p:spTree>
      <p:nvGrpSpPr>
        <p:cNvPr id="1" name=""/>
        <p:cNvGrpSpPr/>
        <p:nvPr/>
      </p:nvGrpSpPr>
      <p:grpSpPr>
        <a:xfrm>
          <a:off x="0" y="0"/>
          <a:ext cx="0" cy="0"/>
          <a:chOff x="0" y="0"/>
          <a:chExt cx="0" cy="0"/>
        </a:xfrm>
      </p:grpSpPr>
      <p:sp>
        <p:nvSpPr>
          <p:cNvPr name="Freeform 2" id="2"/>
          <p:cNvSpPr/>
          <p:nvPr/>
        </p:nvSpPr>
        <p:spPr>
          <a:xfrm flipH="false" flipV="false" rot="0">
            <a:off x="14631161" y="3429000"/>
            <a:ext cx="8037576" cy="8229600"/>
          </a:xfrm>
          <a:custGeom>
            <a:avLst/>
            <a:gdLst/>
            <a:ahLst/>
            <a:cxnLst/>
            <a:rect r="r" b="b" t="t" l="l"/>
            <a:pathLst>
              <a:path h="8229600" w="8037576">
                <a:moveTo>
                  <a:pt x="0" y="0"/>
                </a:moveTo>
                <a:lnTo>
                  <a:pt x="8037576" y="0"/>
                </a:lnTo>
                <a:lnTo>
                  <a:pt x="8037576" y="8229600"/>
                </a:lnTo>
                <a:lnTo>
                  <a:pt x="0" y="8229600"/>
                </a:lnTo>
                <a:lnTo>
                  <a:pt x="0" y="0"/>
                </a:lnTo>
                <a:close/>
              </a:path>
            </a:pathLst>
          </a:custGeom>
          <a:blipFill>
            <a:blip r:embed="rId2">
              <a:alphaModFix amt="25000"/>
            </a:blip>
            <a:stretch>
              <a:fillRect l="0" t="0" r="0" b="0"/>
            </a:stretch>
          </a:blipFill>
        </p:spPr>
      </p:sp>
      <p:sp>
        <p:nvSpPr>
          <p:cNvPr name="Freeform 3" id="3"/>
          <p:cNvSpPr/>
          <p:nvPr/>
        </p:nvSpPr>
        <p:spPr>
          <a:xfrm flipH="false" flipV="false" rot="0">
            <a:off x="7044939" y="5657850"/>
            <a:ext cx="8260577" cy="8229600"/>
          </a:xfrm>
          <a:custGeom>
            <a:avLst/>
            <a:gdLst/>
            <a:ahLst/>
            <a:cxnLst/>
            <a:rect r="r" b="b" t="t" l="l"/>
            <a:pathLst>
              <a:path h="8229600" w="8260577">
                <a:moveTo>
                  <a:pt x="0" y="0"/>
                </a:moveTo>
                <a:lnTo>
                  <a:pt x="8260577" y="0"/>
                </a:lnTo>
                <a:lnTo>
                  <a:pt x="8260577" y="8229600"/>
                </a:lnTo>
                <a:lnTo>
                  <a:pt x="0" y="8229600"/>
                </a:lnTo>
                <a:lnTo>
                  <a:pt x="0" y="0"/>
                </a:lnTo>
                <a:close/>
              </a:path>
            </a:pathLst>
          </a:custGeom>
          <a:blipFill>
            <a:blip r:embed="rId3">
              <a:alphaModFix amt="25000"/>
            </a:blip>
            <a:stretch>
              <a:fillRect l="0" t="0" r="0" b="0"/>
            </a:stretch>
          </a:blipFill>
        </p:spPr>
      </p:sp>
      <p:sp>
        <p:nvSpPr>
          <p:cNvPr name="Freeform 4" id="4"/>
          <p:cNvSpPr/>
          <p:nvPr/>
        </p:nvSpPr>
        <p:spPr>
          <a:xfrm flipH="false" flipV="false" rot="0">
            <a:off x="10078974" y="0"/>
            <a:ext cx="8209026" cy="8229600"/>
          </a:xfrm>
          <a:custGeom>
            <a:avLst/>
            <a:gdLst/>
            <a:ahLst/>
            <a:cxnLst/>
            <a:rect r="r" b="b" t="t" l="l"/>
            <a:pathLst>
              <a:path h="8229600" w="8209026">
                <a:moveTo>
                  <a:pt x="0" y="0"/>
                </a:moveTo>
                <a:lnTo>
                  <a:pt x="8209026" y="0"/>
                </a:lnTo>
                <a:lnTo>
                  <a:pt x="8209026" y="8229600"/>
                </a:lnTo>
                <a:lnTo>
                  <a:pt x="0" y="8229600"/>
                </a:lnTo>
                <a:lnTo>
                  <a:pt x="0" y="0"/>
                </a:lnTo>
                <a:close/>
              </a:path>
            </a:pathLst>
          </a:custGeom>
          <a:blipFill>
            <a:blip r:embed="rId4"/>
            <a:stretch>
              <a:fillRect l="0" t="0" r="0" b="0"/>
            </a:stretch>
          </a:blipFill>
        </p:spPr>
      </p:sp>
      <p:sp>
        <p:nvSpPr>
          <p:cNvPr name="Freeform 5" id="5"/>
          <p:cNvSpPr/>
          <p:nvPr/>
        </p:nvSpPr>
        <p:spPr>
          <a:xfrm flipH="false" flipV="false" rot="7802435">
            <a:off x="9853035" y="4783259"/>
            <a:ext cx="4856524" cy="4114800"/>
          </a:xfrm>
          <a:custGeom>
            <a:avLst/>
            <a:gdLst/>
            <a:ahLst/>
            <a:cxnLst/>
            <a:rect r="r" b="b" t="t" l="l"/>
            <a:pathLst>
              <a:path h="4114800" w="4856524">
                <a:moveTo>
                  <a:pt x="0" y="0"/>
                </a:moveTo>
                <a:lnTo>
                  <a:pt x="4856523" y="0"/>
                </a:lnTo>
                <a:lnTo>
                  <a:pt x="4856523"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215638" y="5657850"/>
            <a:ext cx="8260577" cy="8229600"/>
          </a:xfrm>
          <a:custGeom>
            <a:avLst/>
            <a:gdLst/>
            <a:ahLst/>
            <a:cxnLst/>
            <a:rect r="r" b="b" t="t" l="l"/>
            <a:pathLst>
              <a:path h="8229600" w="8260577">
                <a:moveTo>
                  <a:pt x="0" y="0"/>
                </a:moveTo>
                <a:lnTo>
                  <a:pt x="8260577" y="0"/>
                </a:lnTo>
                <a:lnTo>
                  <a:pt x="8260577" y="8229600"/>
                </a:lnTo>
                <a:lnTo>
                  <a:pt x="0" y="8229600"/>
                </a:lnTo>
                <a:lnTo>
                  <a:pt x="0" y="0"/>
                </a:lnTo>
                <a:close/>
              </a:path>
            </a:pathLst>
          </a:custGeom>
          <a:blipFill>
            <a:blip r:embed="rId3">
              <a:alphaModFix amt="25000"/>
            </a:blip>
            <a:stretch>
              <a:fillRect l="0" t="0" r="0" b="0"/>
            </a:stretch>
          </a:blipFill>
        </p:spPr>
      </p:sp>
      <p:sp>
        <p:nvSpPr>
          <p:cNvPr name="Freeform 7" id="7"/>
          <p:cNvSpPr/>
          <p:nvPr/>
        </p:nvSpPr>
        <p:spPr>
          <a:xfrm flipH="false" flipV="false" rot="0">
            <a:off x="-1433688" y="4278538"/>
            <a:ext cx="2867376" cy="1729924"/>
          </a:xfrm>
          <a:custGeom>
            <a:avLst/>
            <a:gdLst/>
            <a:ahLst/>
            <a:cxnLst/>
            <a:rect r="r" b="b" t="t" l="l"/>
            <a:pathLst>
              <a:path h="1729924" w="2867376">
                <a:moveTo>
                  <a:pt x="0" y="0"/>
                </a:moveTo>
                <a:lnTo>
                  <a:pt x="2867376" y="0"/>
                </a:lnTo>
                <a:lnTo>
                  <a:pt x="2867376" y="1729924"/>
                </a:lnTo>
                <a:lnTo>
                  <a:pt x="0" y="1729924"/>
                </a:lnTo>
                <a:lnTo>
                  <a:pt x="0" y="0"/>
                </a:lnTo>
                <a:close/>
              </a:path>
            </a:pathLst>
          </a:custGeom>
          <a:blipFill>
            <a:blip r:embed="rId7">
              <a:alphaModFix amt="49000"/>
              <a:extLst>
                <a:ext uri="{96DAC541-7B7A-43D3-8B79-37D633B846F1}">
                  <asvg:svgBlip xmlns:asvg="http://schemas.microsoft.com/office/drawing/2016/SVG/main" r:embed="rId8"/>
                </a:ext>
              </a:extLst>
            </a:blip>
            <a:stretch>
              <a:fillRect l="0" t="0" r="0" b="0"/>
            </a:stretch>
          </a:blipFill>
        </p:spPr>
      </p:sp>
      <p:sp>
        <p:nvSpPr>
          <p:cNvPr name="TextBox 8" id="8"/>
          <p:cNvSpPr txBox="true"/>
          <p:nvPr/>
        </p:nvSpPr>
        <p:spPr>
          <a:xfrm rot="0">
            <a:off x="1856855" y="1438068"/>
            <a:ext cx="8222119" cy="4411332"/>
          </a:xfrm>
          <a:prstGeom prst="rect">
            <a:avLst/>
          </a:prstGeom>
        </p:spPr>
        <p:txBody>
          <a:bodyPr anchor="t" rtlCol="false" tIns="0" lIns="0" bIns="0" rIns="0">
            <a:spAutoFit/>
          </a:bodyPr>
          <a:lstStyle/>
          <a:p>
            <a:pPr algn="l" marL="0" indent="0" lvl="0">
              <a:lnSpc>
                <a:spcPts val="6610"/>
              </a:lnSpc>
            </a:pPr>
            <a:r>
              <a:rPr lang="en-US" b="true" sz="7108">
                <a:solidFill>
                  <a:srgbClr val="1B72C8"/>
                </a:solidFill>
                <a:latin typeface="Agrandir Bold"/>
                <a:ea typeface="Agrandir Bold"/>
                <a:cs typeface="Agrandir Bold"/>
                <a:sym typeface="Agrandir Bold"/>
              </a:rPr>
              <a:t>Are American Vacation Packages All Inclusive Worth It?</a:t>
            </a:r>
          </a:p>
        </p:txBody>
      </p:sp>
      <p:sp>
        <p:nvSpPr>
          <p:cNvPr name="Freeform 9" id="9"/>
          <p:cNvSpPr/>
          <p:nvPr/>
        </p:nvSpPr>
        <p:spPr>
          <a:xfrm flipH="false" flipV="false" rot="0">
            <a:off x="8529461" y="4278538"/>
            <a:ext cx="2607666" cy="1573237"/>
          </a:xfrm>
          <a:custGeom>
            <a:avLst/>
            <a:gdLst/>
            <a:ahLst/>
            <a:cxnLst/>
            <a:rect r="r" b="b" t="t" l="l"/>
            <a:pathLst>
              <a:path h="1573237" w="2607666">
                <a:moveTo>
                  <a:pt x="0" y="0"/>
                </a:moveTo>
                <a:lnTo>
                  <a:pt x="2607667" y="0"/>
                </a:lnTo>
                <a:lnTo>
                  <a:pt x="2607667" y="1573238"/>
                </a:lnTo>
                <a:lnTo>
                  <a:pt x="0" y="1573238"/>
                </a:lnTo>
                <a:lnTo>
                  <a:pt x="0" y="0"/>
                </a:lnTo>
                <a:close/>
              </a:path>
            </a:pathLst>
          </a:custGeom>
          <a:blipFill>
            <a:blip r:embed="rId7">
              <a:alphaModFix amt="49000"/>
              <a:extLst>
                <a:ext uri="{96DAC541-7B7A-43D3-8B79-37D633B846F1}">
                  <asvg:svgBlip xmlns:asvg="http://schemas.microsoft.com/office/drawing/2016/SVG/main" r:embed="rId8"/>
                </a:ext>
              </a:extLst>
            </a:blip>
            <a:stretch>
              <a:fillRect l="0" t="0" r="0" b="0"/>
            </a:stretch>
          </a:blipFill>
        </p:spPr>
      </p:sp>
      <p:sp>
        <p:nvSpPr>
          <p:cNvPr name="Freeform 10" id="10"/>
          <p:cNvSpPr/>
          <p:nvPr/>
        </p:nvSpPr>
        <p:spPr>
          <a:xfrm flipH="false" flipV="false" rot="0">
            <a:off x="2038350" y="8885890"/>
            <a:ext cx="6345597" cy="646097"/>
          </a:xfrm>
          <a:custGeom>
            <a:avLst/>
            <a:gdLst/>
            <a:ahLst/>
            <a:cxnLst/>
            <a:rect r="r" b="b" t="t" l="l"/>
            <a:pathLst>
              <a:path h="646097" w="6345597">
                <a:moveTo>
                  <a:pt x="0" y="0"/>
                </a:moveTo>
                <a:lnTo>
                  <a:pt x="6345597" y="0"/>
                </a:lnTo>
                <a:lnTo>
                  <a:pt x="6345597" y="646097"/>
                </a:lnTo>
                <a:lnTo>
                  <a:pt x="0" y="646097"/>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1" id="11"/>
          <p:cNvSpPr/>
          <p:nvPr/>
        </p:nvSpPr>
        <p:spPr>
          <a:xfrm flipH="false" flipV="false" rot="0">
            <a:off x="16841990" y="9065190"/>
            <a:ext cx="571500" cy="571500"/>
          </a:xfrm>
          <a:custGeom>
            <a:avLst/>
            <a:gdLst/>
            <a:ahLst/>
            <a:cxnLst/>
            <a:rect r="r" b="b" t="t" l="l"/>
            <a:pathLst>
              <a:path h="571500" w="571500">
                <a:moveTo>
                  <a:pt x="0" y="0"/>
                </a:moveTo>
                <a:lnTo>
                  <a:pt x="571500" y="0"/>
                </a:lnTo>
                <a:lnTo>
                  <a:pt x="571500" y="571500"/>
                </a:lnTo>
                <a:lnTo>
                  <a:pt x="0" y="57150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2" id="12"/>
          <p:cNvSpPr/>
          <p:nvPr/>
        </p:nvSpPr>
        <p:spPr>
          <a:xfrm flipH="false" flipV="false" rot="0">
            <a:off x="0" y="0"/>
            <a:ext cx="2038350" cy="750471"/>
          </a:xfrm>
          <a:custGeom>
            <a:avLst/>
            <a:gdLst/>
            <a:ahLst/>
            <a:cxnLst/>
            <a:rect r="r" b="b" t="t" l="l"/>
            <a:pathLst>
              <a:path h="750471" w="2038350">
                <a:moveTo>
                  <a:pt x="0" y="0"/>
                </a:moveTo>
                <a:lnTo>
                  <a:pt x="2038350" y="0"/>
                </a:lnTo>
                <a:lnTo>
                  <a:pt x="2038350" y="750471"/>
                </a:lnTo>
                <a:lnTo>
                  <a:pt x="0" y="750471"/>
                </a:lnTo>
                <a:lnTo>
                  <a:pt x="0" y="0"/>
                </a:lnTo>
                <a:close/>
              </a:path>
            </a:pathLst>
          </a:custGeom>
          <a:blipFill>
            <a:blip r:embed="rId13"/>
            <a:stretch>
              <a:fillRect l="-38351" t="-175717" r="-32802" b="-189154"/>
            </a:stretch>
          </a:blipFill>
        </p:spPr>
      </p:sp>
      <p:sp>
        <p:nvSpPr>
          <p:cNvPr name="TextBox 13" id="13"/>
          <p:cNvSpPr txBox="true"/>
          <p:nvPr/>
        </p:nvSpPr>
        <p:spPr>
          <a:xfrm rot="0">
            <a:off x="2654736" y="9017799"/>
            <a:ext cx="5239053" cy="386827"/>
          </a:xfrm>
          <a:prstGeom prst="rect">
            <a:avLst/>
          </a:prstGeom>
        </p:spPr>
        <p:txBody>
          <a:bodyPr anchor="t" rtlCol="false" tIns="0" lIns="0" bIns="0" rIns="0">
            <a:spAutoFit/>
          </a:bodyPr>
          <a:lstStyle/>
          <a:p>
            <a:pPr algn="l" marL="0" indent="0" lvl="0">
              <a:lnSpc>
                <a:spcPts val="2305"/>
              </a:lnSpc>
            </a:pPr>
            <a:r>
              <a:rPr lang="en-US" b="true" sz="2478">
                <a:solidFill>
                  <a:srgbClr val="FFFFFF"/>
                </a:solidFill>
                <a:latin typeface="Agrandir Bold"/>
                <a:ea typeface="Agrandir Bold"/>
                <a:cs typeface="Agrandir Bold"/>
                <a:sym typeface="Agrandir Bold"/>
              </a:rPr>
              <a:t>Call us now at +1-888-212-0809</a:t>
            </a:r>
          </a:p>
        </p:txBody>
      </p:sp>
      <p:sp>
        <p:nvSpPr>
          <p:cNvPr name="TextBox 14" id="14"/>
          <p:cNvSpPr txBox="true"/>
          <p:nvPr/>
        </p:nvSpPr>
        <p:spPr>
          <a:xfrm rot="0">
            <a:off x="15418593" y="9208938"/>
            <a:ext cx="1194797" cy="174498"/>
          </a:xfrm>
          <a:prstGeom prst="rect">
            <a:avLst/>
          </a:prstGeom>
        </p:spPr>
        <p:txBody>
          <a:bodyPr anchor="t" rtlCol="false" tIns="0" lIns="0" bIns="0" rIns="0">
            <a:spAutoFit/>
          </a:bodyPr>
          <a:lstStyle/>
          <a:p>
            <a:pPr algn="l" marL="0" indent="0" lvl="0">
              <a:lnSpc>
                <a:spcPts val="1116"/>
              </a:lnSpc>
            </a:pPr>
            <a:r>
              <a:rPr lang="en-US" b="true" sz="1200">
                <a:solidFill>
                  <a:srgbClr val="1B72C8"/>
                </a:solidFill>
                <a:latin typeface="Agrandir Medium"/>
                <a:ea typeface="Agrandir Medium"/>
                <a:cs typeface="Agrandir Medium"/>
                <a:sym typeface="Agrandir Medium"/>
              </a:rPr>
              <a:t>Page 1</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7F7F7"/>
        </a:solidFill>
      </p:bgPr>
    </p:bg>
    <p:spTree>
      <p:nvGrpSpPr>
        <p:cNvPr id="1" name=""/>
        <p:cNvGrpSpPr/>
        <p:nvPr/>
      </p:nvGrpSpPr>
      <p:grpSpPr>
        <a:xfrm>
          <a:off x="0" y="0"/>
          <a:ext cx="0" cy="0"/>
          <a:chOff x="0" y="0"/>
          <a:chExt cx="0" cy="0"/>
        </a:xfrm>
      </p:grpSpPr>
      <p:sp>
        <p:nvSpPr>
          <p:cNvPr name="Freeform 2" id="2"/>
          <p:cNvSpPr/>
          <p:nvPr/>
        </p:nvSpPr>
        <p:spPr>
          <a:xfrm flipH="false" flipV="false" rot="0">
            <a:off x="15867491" y="4771090"/>
            <a:ext cx="8037576" cy="8229600"/>
          </a:xfrm>
          <a:custGeom>
            <a:avLst/>
            <a:gdLst/>
            <a:ahLst/>
            <a:cxnLst/>
            <a:rect r="r" b="b" t="t" l="l"/>
            <a:pathLst>
              <a:path h="8229600" w="8037576">
                <a:moveTo>
                  <a:pt x="0" y="0"/>
                </a:moveTo>
                <a:lnTo>
                  <a:pt x="8037576" y="0"/>
                </a:lnTo>
                <a:lnTo>
                  <a:pt x="8037576" y="8229600"/>
                </a:lnTo>
                <a:lnTo>
                  <a:pt x="0" y="8229600"/>
                </a:lnTo>
                <a:lnTo>
                  <a:pt x="0" y="0"/>
                </a:lnTo>
                <a:close/>
              </a:path>
            </a:pathLst>
          </a:custGeom>
          <a:blipFill>
            <a:blip r:embed="rId2">
              <a:alphaModFix amt="25000"/>
            </a:blip>
            <a:stretch>
              <a:fillRect l="0" t="0" r="0" b="0"/>
            </a:stretch>
          </a:blipFill>
        </p:spPr>
      </p:sp>
      <p:sp>
        <p:nvSpPr>
          <p:cNvPr name="Freeform 3" id="3"/>
          <p:cNvSpPr/>
          <p:nvPr/>
        </p:nvSpPr>
        <p:spPr>
          <a:xfrm flipH="false" flipV="false" rot="0">
            <a:off x="7044939" y="5657850"/>
            <a:ext cx="8260577" cy="8229600"/>
          </a:xfrm>
          <a:custGeom>
            <a:avLst/>
            <a:gdLst/>
            <a:ahLst/>
            <a:cxnLst/>
            <a:rect r="r" b="b" t="t" l="l"/>
            <a:pathLst>
              <a:path h="8229600" w="8260577">
                <a:moveTo>
                  <a:pt x="0" y="0"/>
                </a:moveTo>
                <a:lnTo>
                  <a:pt x="8260577" y="0"/>
                </a:lnTo>
                <a:lnTo>
                  <a:pt x="8260577" y="8229600"/>
                </a:lnTo>
                <a:lnTo>
                  <a:pt x="0" y="8229600"/>
                </a:lnTo>
                <a:lnTo>
                  <a:pt x="0" y="0"/>
                </a:lnTo>
                <a:close/>
              </a:path>
            </a:pathLst>
          </a:custGeom>
          <a:blipFill>
            <a:blip r:embed="rId3">
              <a:alphaModFix amt="25000"/>
            </a:blip>
            <a:stretch>
              <a:fillRect l="0" t="0" r="0" b="0"/>
            </a:stretch>
          </a:blipFill>
        </p:spPr>
      </p:sp>
      <p:sp>
        <p:nvSpPr>
          <p:cNvPr name="Freeform 4" id="4"/>
          <p:cNvSpPr/>
          <p:nvPr/>
        </p:nvSpPr>
        <p:spPr>
          <a:xfrm flipH="false" flipV="false" rot="0">
            <a:off x="-1215638" y="5657850"/>
            <a:ext cx="8260577" cy="8229600"/>
          </a:xfrm>
          <a:custGeom>
            <a:avLst/>
            <a:gdLst/>
            <a:ahLst/>
            <a:cxnLst/>
            <a:rect r="r" b="b" t="t" l="l"/>
            <a:pathLst>
              <a:path h="8229600" w="8260577">
                <a:moveTo>
                  <a:pt x="0" y="0"/>
                </a:moveTo>
                <a:lnTo>
                  <a:pt x="8260577" y="0"/>
                </a:lnTo>
                <a:lnTo>
                  <a:pt x="8260577" y="8229600"/>
                </a:lnTo>
                <a:lnTo>
                  <a:pt x="0" y="8229600"/>
                </a:lnTo>
                <a:lnTo>
                  <a:pt x="0" y="0"/>
                </a:lnTo>
                <a:close/>
              </a:path>
            </a:pathLst>
          </a:custGeom>
          <a:blipFill>
            <a:blip r:embed="rId3">
              <a:alphaModFix amt="25000"/>
            </a:blip>
            <a:stretch>
              <a:fillRect l="0" t="0" r="0" b="0"/>
            </a:stretch>
          </a:blipFill>
        </p:spPr>
      </p:sp>
      <p:sp>
        <p:nvSpPr>
          <p:cNvPr name="Freeform 5" id="5"/>
          <p:cNvSpPr/>
          <p:nvPr/>
        </p:nvSpPr>
        <p:spPr>
          <a:xfrm flipH="false" flipV="false" rot="0">
            <a:off x="2038350" y="8885890"/>
            <a:ext cx="6345597" cy="646097"/>
          </a:xfrm>
          <a:custGeom>
            <a:avLst/>
            <a:gdLst/>
            <a:ahLst/>
            <a:cxnLst/>
            <a:rect r="r" b="b" t="t" l="l"/>
            <a:pathLst>
              <a:path h="646097" w="6345597">
                <a:moveTo>
                  <a:pt x="0" y="0"/>
                </a:moveTo>
                <a:lnTo>
                  <a:pt x="6345597" y="0"/>
                </a:lnTo>
                <a:lnTo>
                  <a:pt x="6345597" y="646097"/>
                </a:lnTo>
                <a:lnTo>
                  <a:pt x="0" y="64609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16841990" y="9065190"/>
            <a:ext cx="571500" cy="571500"/>
          </a:xfrm>
          <a:custGeom>
            <a:avLst/>
            <a:gdLst/>
            <a:ahLst/>
            <a:cxnLst/>
            <a:rect r="r" b="b" t="t" l="l"/>
            <a:pathLst>
              <a:path h="571500" w="571500">
                <a:moveTo>
                  <a:pt x="0" y="0"/>
                </a:moveTo>
                <a:lnTo>
                  <a:pt x="571500" y="0"/>
                </a:lnTo>
                <a:lnTo>
                  <a:pt x="571500" y="571500"/>
                </a:lnTo>
                <a:lnTo>
                  <a:pt x="0" y="5715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7" id="7"/>
          <p:cNvSpPr txBox="true"/>
          <p:nvPr/>
        </p:nvSpPr>
        <p:spPr>
          <a:xfrm rot="0">
            <a:off x="3089399" y="9008274"/>
            <a:ext cx="4966697" cy="377257"/>
          </a:xfrm>
          <a:prstGeom prst="rect">
            <a:avLst/>
          </a:prstGeom>
        </p:spPr>
        <p:txBody>
          <a:bodyPr anchor="t" rtlCol="false" tIns="0" lIns="0" bIns="0" rIns="0">
            <a:spAutoFit/>
          </a:bodyPr>
          <a:lstStyle/>
          <a:p>
            <a:pPr algn="l" marL="0" indent="0" lvl="0">
              <a:lnSpc>
                <a:spcPts val="2223"/>
              </a:lnSpc>
            </a:pPr>
            <a:r>
              <a:rPr lang="en-US" b="true" sz="2390" u="sng">
                <a:solidFill>
                  <a:srgbClr val="FFFFFF"/>
                </a:solidFill>
                <a:latin typeface="Agrandir Bold"/>
                <a:ea typeface="Agrandir Bold"/>
                <a:cs typeface="Agrandir Bold"/>
                <a:sym typeface="Agrandir Bold"/>
                <a:hlinkClick r:id="rId8" tooltip="https://www.airflypolicy.com"/>
              </a:rPr>
              <a:t>www.airflypolicy.com</a:t>
            </a:r>
          </a:p>
        </p:txBody>
      </p:sp>
      <p:sp>
        <p:nvSpPr>
          <p:cNvPr name="Freeform 8" id="8"/>
          <p:cNvSpPr/>
          <p:nvPr/>
        </p:nvSpPr>
        <p:spPr>
          <a:xfrm flipH="true" flipV="false" rot="0">
            <a:off x="-547627" y="0"/>
            <a:ext cx="8209026" cy="8229600"/>
          </a:xfrm>
          <a:custGeom>
            <a:avLst/>
            <a:gdLst/>
            <a:ahLst/>
            <a:cxnLst/>
            <a:rect r="r" b="b" t="t" l="l"/>
            <a:pathLst>
              <a:path h="8229600" w="8209026">
                <a:moveTo>
                  <a:pt x="8209026" y="0"/>
                </a:moveTo>
                <a:lnTo>
                  <a:pt x="0" y="0"/>
                </a:lnTo>
                <a:lnTo>
                  <a:pt x="0" y="8229600"/>
                </a:lnTo>
                <a:lnTo>
                  <a:pt x="8209026" y="8229600"/>
                </a:lnTo>
                <a:lnTo>
                  <a:pt x="8209026" y="0"/>
                </a:lnTo>
                <a:close/>
              </a:path>
            </a:pathLst>
          </a:custGeom>
          <a:blipFill>
            <a:blip r:embed="rId9"/>
            <a:stretch>
              <a:fillRect l="0" t="0" r="0" b="0"/>
            </a:stretch>
          </a:blipFill>
        </p:spPr>
      </p:sp>
      <p:sp>
        <p:nvSpPr>
          <p:cNvPr name="Freeform 9" id="9"/>
          <p:cNvSpPr/>
          <p:nvPr/>
        </p:nvSpPr>
        <p:spPr>
          <a:xfrm flipH="true" flipV="false" rot="7802435">
            <a:off x="2274434" y="3968901"/>
            <a:ext cx="4856524" cy="4114800"/>
          </a:xfrm>
          <a:custGeom>
            <a:avLst/>
            <a:gdLst/>
            <a:ahLst/>
            <a:cxnLst/>
            <a:rect r="r" b="b" t="t" l="l"/>
            <a:pathLst>
              <a:path h="4114800" w="4856524">
                <a:moveTo>
                  <a:pt x="4856523" y="0"/>
                </a:moveTo>
                <a:lnTo>
                  <a:pt x="0" y="0"/>
                </a:lnTo>
                <a:lnTo>
                  <a:pt x="0" y="4114800"/>
                </a:lnTo>
                <a:lnTo>
                  <a:pt x="4856523" y="4114800"/>
                </a:lnTo>
                <a:lnTo>
                  <a:pt x="4856523"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0" id="10"/>
          <p:cNvSpPr txBox="true"/>
          <p:nvPr/>
        </p:nvSpPr>
        <p:spPr>
          <a:xfrm rot="0">
            <a:off x="7605011" y="2935932"/>
            <a:ext cx="7026151" cy="3805125"/>
          </a:xfrm>
          <a:prstGeom prst="rect">
            <a:avLst/>
          </a:prstGeom>
        </p:spPr>
        <p:txBody>
          <a:bodyPr anchor="t" rtlCol="false" tIns="0" lIns="0" bIns="0" rIns="0">
            <a:spAutoFit/>
          </a:bodyPr>
          <a:lstStyle/>
          <a:p>
            <a:pPr algn="l" marL="0" indent="0" lvl="0">
              <a:lnSpc>
                <a:spcPts val="12999"/>
              </a:lnSpc>
            </a:pPr>
            <a:r>
              <a:rPr lang="en-US" b="true" sz="13977">
                <a:solidFill>
                  <a:srgbClr val="1B72C8"/>
                </a:solidFill>
                <a:latin typeface="Agrandir Bold"/>
                <a:ea typeface="Agrandir Bold"/>
                <a:cs typeface="Agrandir Bold"/>
                <a:sym typeface="Agrandir Bold"/>
              </a:rPr>
              <a:t>Thank</a:t>
            </a:r>
          </a:p>
          <a:p>
            <a:pPr algn="l" marL="0" indent="0" lvl="0">
              <a:lnSpc>
                <a:spcPts val="12999"/>
              </a:lnSpc>
            </a:pPr>
            <a:r>
              <a:rPr lang="en-US" b="true" sz="13977">
                <a:solidFill>
                  <a:srgbClr val="1B72C8"/>
                </a:solidFill>
                <a:latin typeface="Agrandir Bold"/>
                <a:ea typeface="Agrandir Bold"/>
                <a:cs typeface="Agrandir Bold"/>
                <a:sym typeface="Agrandir Bold"/>
              </a:rPr>
              <a:t>You!</a:t>
            </a:r>
          </a:p>
        </p:txBody>
      </p:sp>
      <p:sp>
        <p:nvSpPr>
          <p:cNvPr name="Freeform 11" id="11"/>
          <p:cNvSpPr/>
          <p:nvPr/>
        </p:nvSpPr>
        <p:spPr>
          <a:xfrm flipH="false" flipV="false" rot="0">
            <a:off x="16282811" y="4278538"/>
            <a:ext cx="2867376" cy="1729924"/>
          </a:xfrm>
          <a:custGeom>
            <a:avLst/>
            <a:gdLst/>
            <a:ahLst/>
            <a:cxnLst/>
            <a:rect r="r" b="b" t="t" l="l"/>
            <a:pathLst>
              <a:path h="1729924" w="2867376">
                <a:moveTo>
                  <a:pt x="0" y="0"/>
                </a:moveTo>
                <a:lnTo>
                  <a:pt x="2867376" y="0"/>
                </a:lnTo>
                <a:lnTo>
                  <a:pt x="2867376" y="1729924"/>
                </a:lnTo>
                <a:lnTo>
                  <a:pt x="0" y="1729924"/>
                </a:lnTo>
                <a:lnTo>
                  <a:pt x="0" y="0"/>
                </a:lnTo>
                <a:close/>
              </a:path>
            </a:pathLst>
          </a:custGeom>
          <a:blipFill>
            <a:blip r:embed="rId12">
              <a:alphaModFix amt="49000"/>
              <a:extLst>
                <a:ext uri="{96DAC541-7B7A-43D3-8B79-37D633B846F1}">
                  <asvg:svgBlip xmlns:asvg="http://schemas.microsoft.com/office/drawing/2016/SVG/main" r:embed="rId13"/>
                </a:ext>
              </a:extLst>
            </a:blip>
            <a:stretch>
              <a:fillRect l="0" t="0" r="0" b="0"/>
            </a:stretch>
          </a:blipFill>
        </p:spPr>
      </p:sp>
      <p:sp>
        <p:nvSpPr>
          <p:cNvPr name="Freeform 12" id="12"/>
          <p:cNvSpPr/>
          <p:nvPr/>
        </p:nvSpPr>
        <p:spPr>
          <a:xfrm flipH="false" flipV="false" rot="0">
            <a:off x="13000115" y="1771861"/>
            <a:ext cx="2204489" cy="1329995"/>
          </a:xfrm>
          <a:custGeom>
            <a:avLst/>
            <a:gdLst/>
            <a:ahLst/>
            <a:cxnLst/>
            <a:rect r="r" b="b" t="t" l="l"/>
            <a:pathLst>
              <a:path h="1329995" w="2204489">
                <a:moveTo>
                  <a:pt x="0" y="0"/>
                </a:moveTo>
                <a:lnTo>
                  <a:pt x="2204489" y="0"/>
                </a:lnTo>
                <a:lnTo>
                  <a:pt x="2204489" y="1329995"/>
                </a:lnTo>
                <a:lnTo>
                  <a:pt x="0" y="1329995"/>
                </a:lnTo>
                <a:lnTo>
                  <a:pt x="0" y="0"/>
                </a:lnTo>
                <a:close/>
              </a:path>
            </a:pathLst>
          </a:custGeom>
          <a:blipFill>
            <a:blip r:embed="rId12">
              <a:alphaModFix amt="49000"/>
              <a:extLst>
                <a:ext uri="{96DAC541-7B7A-43D3-8B79-37D633B846F1}">
                  <asvg:svgBlip xmlns:asvg="http://schemas.microsoft.com/office/drawing/2016/SVG/main" r:embed="rId13"/>
                </a:ext>
              </a:extLst>
            </a:blip>
            <a:stretch>
              <a:fillRect l="0" t="0" r="0" b="0"/>
            </a:stretch>
          </a:blipFill>
        </p:spPr>
      </p:sp>
      <p:sp>
        <p:nvSpPr>
          <p:cNvPr name="Freeform 13" id="13"/>
          <p:cNvSpPr/>
          <p:nvPr/>
        </p:nvSpPr>
        <p:spPr>
          <a:xfrm flipH="false" flipV="false" rot="0">
            <a:off x="15164616" y="1308813"/>
            <a:ext cx="2897547" cy="1534850"/>
          </a:xfrm>
          <a:custGeom>
            <a:avLst/>
            <a:gdLst/>
            <a:ahLst/>
            <a:cxnLst/>
            <a:rect r="r" b="b" t="t" l="l"/>
            <a:pathLst>
              <a:path h="1534850" w="2897547">
                <a:moveTo>
                  <a:pt x="0" y="0"/>
                </a:moveTo>
                <a:lnTo>
                  <a:pt x="2897547" y="0"/>
                </a:lnTo>
                <a:lnTo>
                  <a:pt x="2897547" y="1534850"/>
                </a:lnTo>
                <a:lnTo>
                  <a:pt x="0" y="1534850"/>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14" id="14"/>
          <p:cNvSpPr txBox="true"/>
          <p:nvPr/>
        </p:nvSpPr>
        <p:spPr>
          <a:xfrm rot="0">
            <a:off x="15418593" y="9199413"/>
            <a:ext cx="1194797" cy="306401"/>
          </a:xfrm>
          <a:prstGeom prst="rect">
            <a:avLst/>
          </a:prstGeom>
        </p:spPr>
        <p:txBody>
          <a:bodyPr anchor="t" rtlCol="false" tIns="0" lIns="0" bIns="0" rIns="0">
            <a:spAutoFit/>
          </a:bodyPr>
          <a:lstStyle/>
          <a:p>
            <a:pPr algn="l" marL="0" indent="0" lvl="0">
              <a:lnSpc>
                <a:spcPts val="1851"/>
              </a:lnSpc>
            </a:pPr>
            <a:r>
              <a:rPr lang="en-US" b="true" sz="1991">
                <a:solidFill>
                  <a:srgbClr val="1B72C8"/>
                </a:solidFill>
                <a:latin typeface="Agrandir Medium"/>
                <a:ea typeface="Agrandir Medium"/>
                <a:cs typeface="Agrandir Medium"/>
                <a:sym typeface="Agrandir Medium"/>
              </a:rPr>
              <a:t>Page 10</a:t>
            </a:r>
          </a:p>
        </p:txBody>
      </p:sp>
      <p:sp>
        <p:nvSpPr>
          <p:cNvPr name="TextBox 15" id="15"/>
          <p:cNvSpPr txBox="true"/>
          <p:nvPr/>
        </p:nvSpPr>
        <p:spPr>
          <a:xfrm rot="0">
            <a:off x="8383947" y="6722007"/>
            <a:ext cx="5346818" cy="644592"/>
          </a:xfrm>
          <a:prstGeom prst="rect">
            <a:avLst/>
          </a:prstGeom>
        </p:spPr>
        <p:txBody>
          <a:bodyPr anchor="t" rtlCol="false" tIns="0" lIns="0" bIns="0" rIns="0">
            <a:spAutoFit/>
          </a:bodyPr>
          <a:lstStyle/>
          <a:p>
            <a:pPr algn="l" marL="0" indent="0" lvl="0">
              <a:lnSpc>
                <a:spcPts val="3829"/>
              </a:lnSpc>
            </a:pPr>
            <a:r>
              <a:rPr lang="en-US" b="true" sz="4118">
                <a:solidFill>
                  <a:srgbClr val="1B72C8"/>
                </a:solidFill>
                <a:latin typeface="Agrandir Bold"/>
                <a:ea typeface="Agrandir Bold"/>
                <a:cs typeface="Agrandir Bold"/>
                <a:sym typeface="Agrandir Bold"/>
              </a:rPr>
              <a:t>+1-888-212-0809</a:t>
            </a:r>
          </a:p>
        </p:txBody>
      </p:sp>
      <p:sp>
        <p:nvSpPr>
          <p:cNvPr name="Freeform 16" id="16"/>
          <p:cNvSpPr/>
          <p:nvPr/>
        </p:nvSpPr>
        <p:spPr>
          <a:xfrm flipH="false" flipV="false" rot="0">
            <a:off x="0" y="0"/>
            <a:ext cx="2038350" cy="750471"/>
          </a:xfrm>
          <a:custGeom>
            <a:avLst/>
            <a:gdLst/>
            <a:ahLst/>
            <a:cxnLst/>
            <a:rect r="r" b="b" t="t" l="l"/>
            <a:pathLst>
              <a:path h="750471" w="2038350">
                <a:moveTo>
                  <a:pt x="0" y="0"/>
                </a:moveTo>
                <a:lnTo>
                  <a:pt x="2038350" y="0"/>
                </a:lnTo>
                <a:lnTo>
                  <a:pt x="2038350" y="750471"/>
                </a:lnTo>
                <a:lnTo>
                  <a:pt x="0" y="750471"/>
                </a:lnTo>
                <a:lnTo>
                  <a:pt x="0" y="0"/>
                </a:lnTo>
                <a:close/>
              </a:path>
            </a:pathLst>
          </a:custGeom>
          <a:blipFill>
            <a:blip r:embed="rId16"/>
            <a:stretch>
              <a:fillRect l="-38351" t="-175717" r="-32802" b="-189154"/>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7F7F7"/>
        </a:solidFill>
      </p:bgPr>
    </p:bg>
    <p:spTree>
      <p:nvGrpSpPr>
        <p:cNvPr id="1" name=""/>
        <p:cNvGrpSpPr/>
        <p:nvPr/>
      </p:nvGrpSpPr>
      <p:grpSpPr>
        <a:xfrm>
          <a:off x="0" y="0"/>
          <a:ext cx="0" cy="0"/>
          <a:chOff x="0" y="0"/>
          <a:chExt cx="0" cy="0"/>
        </a:xfrm>
      </p:grpSpPr>
      <p:grpSp>
        <p:nvGrpSpPr>
          <p:cNvPr name="Group 2" id="2"/>
          <p:cNvGrpSpPr/>
          <p:nvPr/>
        </p:nvGrpSpPr>
        <p:grpSpPr>
          <a:xfrm rot="0">
            <a:off x="-356476" y="-1612009"/>
            <a:ext cx="18574133" cy="3086100"/>
            <a:chOff x="0" y="0"/>
            <a:chExt cx="4891953" cy="812800"/>
          </a:xfrm>
        </p:grpSpPr>
        <p:sp>
          <p:nvSpPr>
            <p:cNvPr name="Freeform 3" id="3"/>
            <p:cNvSpPr/>
            <p:nvPr/>
          </p:nvSpPr>
          <p:spPr>
            <a:xfrm flipH="false" flipV="false" rot="0">
              <a:off x="0" y="0"/>
              <a:ext cx="4891953" cy="812800"/>
            </a:xfrm>
            <a:custGeom>
              <a:avLst/>
              <a:gdLst/>
              <a:ahLst/>
              <a:cxnLst/>
              <a:rect r="r" b="b" t="t" l="l"/>
              <a:pathLst>
                <a:path h="812800" w="4891953">
                  <a:moveTo>
                    <a:pt x="0" y="0"/>
                  </a:moveTo>
                  <a:lnTo>
                    <a:pt x="4891953" y="0"/>
                  </a:lnTo>
                  <a:lnTo>
                    <a:pt x="4891953" y="812800"/>
                  </a:lnTo>
                  <a:lnTo>
                    <a:pt x="0" y="812800"/>
                  </a:lnTo>
                  <a:close/>
                </a:path>
              </a:pathLst>
            </a:custGeom>
            <a:solidFill>
              <a:srgbClr val="1B72C8"/>
            </a:solidFill>
          </p:spPr>
        </p:sp>
        <p:sp>
          <p:nvSpPr>
            <p:cNvPr name="TextBox 4" id="4"/>
            <p:cNvSpPr txBox="true"/>
            <p:nvPr/>
          </p:nvSpPr>
          <p:spPr>
            <a:xfrm>
              <a:off x="0" y="-19050"/>
              <a:ext cx="4891953" cy="831850"/>
            </a:xfrm>
            <a:prstGeom prst="rect">
              <a:avLst/>
            </a:prstGeom>
          </p:spPr>
          <p:txBody>
            <a:bodyPr anchor="ctr" rtlCol="false" tIns="50800" lIns="50800" bIns="50800" rIns="50800"/>
            <a:lstStyle/>
            <a:p>
              <a:pPr algn="ctr" marL="0" indent="0" lvl="0">
                <a:lnSpc>
                  <a:spcPts val="2225"/>
                </a:lnSpc>
              </a:pPr>
            </a:p>
          </p:txBody>
        </p:sp>
      </p:grpSp>
      <p:sp>
        <p:nvSpPr>
          <p:cNvPr name="Freeform 5" id="5"/>
          <p:cNvSpPr/>
          <p:nvPr/>
        </p:nvSpPr>
        <p:spPr>
          <a:xfrm flipH="false" flipV="false" rot="0">
            <a:off x="-2298189" y="7789304"/>
            <a:ext cx="8260577" cy="8229600"/>
          </a:xfrm>
          <a:custGeom>
            <a:avLst/>
            <a:gdLst/>
            <a:ahLst/>
            <a:cxnLst/>
            <a:rect r="r" b="b" t="t" l="l"/>
            <a:pathLst>
              <a:path h="8229600" w="8260577">
                <a:moveTo>
                  <a:pt x="0" y="0"/>
                </a:moveTo>
                <a:lnTo>
                  <a:pt x="8260577" y="0"/>
                </a:lnTo>
                <a:lnTo>
                  <a:pt x="8260577" y="8229600"/>
                </a:lnTo>
                <a:lnTo>
                  <a:pt x="0" y="8229600"/>
                </a:lnTo>
                <a:lnTo>
                  <a:pt x="0" y="0"/>
                </a:lnTo>
                <a:close/>
              </a:path>
            </a:pathLst>
          </a:custGeom>
          <a:blipFill>
            <a:blip r:embed="rId2">
              <a:alphaModFix amt="25000"/>
            </a:blip>
            <a:stretch>
              <a:fillRect l="0" t="0" r="0" b="0"/>
            </a:stretch>
          </a:blipFill>
        </p:spPr>
      </p:sp>
      <p:sp>
        <p:nvSpPr>
          <p:cNvPr name="Freeform 6" id="6"/>
          <p:cNvSpPr/>
          <p:nvPr/>
        </p:nvSpPr>
        <p:spPr>
          <a:xfrm flipH="false" flipV="false" rot="0">
            <a:off x="2038350" y="9095440"/>
            <a:ext cx="5612946" cy="571500"/>
          </a:xfrm>
          <a:custGeom>
            <a:avLst/>
            <a:gdLst/>
            <a:ahLst/>
            <a:cxnLst/>
            <a:rect r="r" b="b" t="t" l="l"/>
            <a:pathLst>
              <a:path h="571500" w="5612946">
                <a:moveTo>
                  <a:pt x="0" y="0"/>
                </a:moveTo>
                <a:lnTo>
                  <a:pt x="5612947" y="0"/>
                </a:lnTo>
                <a:lnTo>
                  <a:pt x="5612947" y="571500"/>
                </a:lnTo>
                <a:lnTo>
                  <a:pt x="0" y="5715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0">
            <a:off x="16841990" y="9065190"/>
            <a:ext cx="571500" cy="571500"/>
          </a:xfrm>
          <a:custGeom>
            <a:avLst/>
            <a:gdLst/>
            <a:ahLst/>
            <a:cxnLst/>
            <a:rect r="r" b="b" t="t" l="l"/>
            <a:pathLst>
              <a:path h="571500" w="571500">
                <a:moveTo>
                  <a:pt x="0" y="0"/>
                </a:moveTo>
                <a:lnTo>
                  <a:pt x="571500" y="0"/>
                </a:lnTo>
                <a:lnTo>
                  <a:pt x="571500" y="571500"/>
                </a:lnTo>
                <a:lnTo>
                  <a:pt x="0" y="5715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6991632" y="8465441"/>
            <a:ext cx="8260577" cy="8229600"/>
          </a:xfrm>
          <a:custGeom>
            <a:avLst/>
            <a:gdLst/>
            <a:ahLst/>
            <a:cxnLst/>
            <a:rect r="r" b="b" t="t" l="l"/>
            <a:pathLst>
              <a:path h="8229600" w="8260577">
                <a:moveTo>
                  <a:pt x="0" y="0"/>
                </a:moveTo>
                <a:lnTo>
                  <a:pt x="8260577" y="0"/>
                </a:lnTo>
                <a:lnTo>
                  <a:pt x="8260577" y="8229600"/>
                </a:lnTo>
                <a:lnTo>
                  <a:pt x="0" y="8229600"/>
                </a:lnTo>
                <a:lnTo>
                  <a:pt x="0" y="0"/>
                </a:lnTo>
                <a:close/>
              </a:path>
            </a:pathLst>
          </a:custGeom>
          <a:blipFill>
            <a:blip r:embed="rId2">
              <a:alphaModFix amt="25000"/>
            </a:blip>
            <a:stretch>
              <a:fillRect l="0" t="0" r="0" b="0"/>
            </a:stretch>
          </a:blipFill>
        </p:spPr>
      </p:sp>
      <p:grpSp>
        <p:nvGrpSpPr>
          <p:cNvPr name="Group 9" id="9"/>
          <p:cNvGrpSpPr/>
          <p:nvPr/>
        </p:nvGrpSpPr>
        <p:grpSpPr>
          <a:xfrm rot="0">
            <a:off x="9663823" y="-1612009"/>
            <a:ext cx="18574133" cy="3086100"/>
            <a:chOff x="0" y="0"/>
            <a:chExt cx="4891953" cy="812800"/>
          </a:xfrm>
        </p:grpSpPr>
        <p:sp>
          <p:nvSpPr>
            <p:cNvPr name="Freeform 10" id="10"/>
            <p:cNvSpPr/>
            <p:nvPr/>
          </p:nvSpPr>
          <p:spPr>
            <a:xfrm flipH="false" flipV="false" rot="0">
              <a:off x="0" y="0"/>
              <a:ext cx="4891953" cy="812800"/>
            </a:xfrm>
            <a:custGeom>
              <a:avLst/>
              <a:gdLst/>
              <a:ahLst/>
              <a:cxnLst/>
              <a:rect r="r" b="b" t="t" l="l"/>
              <a:pathLst>
                <a:path h="812800" w="4891953">
                  <a:moveTo>
                    <a:pt x="0" y="0"/>
                  </a:moveTo>
                  <a:lnTo>
                    <a:pt x="4891953" y="0"/>
                  </a:lnTo>
                  <a:lnTo>
                    <a:pt x="4891953" y="812800"/>
                  </a:lnTo>
                  <a:lnTo>
                    <a:pt x="0" y="812800"/>
                  </a:lnTo>
                  <a:close/>
                </a:path>
              </a:pathLst>
            </a:custGeom>
            <a:solidFill>
              <a:srgbClr val="1763BB"/>
            </a:solidFill>
          </p:spPr>
        </p:sp>
        <p:sp>
          <p:nvSpPr>
            <p:cNvPr name="TextBox 11" id="11"/>
            <p:cNvSpPr txBox="true"/>
            <p:nvPr/>
          </p:nvSpPr>
          <p:spPr>
            <a:xfrm>
              <a:off x="0" y="-19050"/>
              <a:ext cx="4891953" cy="831850"/>
            </a:xfrm>
            <a:prstGeom prst="rect">
              <a:avLst/>
            </a:prstGeom>
          </p:spPr>
          <p:txBody>
            <a:bodyPr anchor="ctr" rtlCol="false" tIns="50800" lIns="50800" bIns="50800" rIns="50800"/>
            <a:lstStyle/>
            <a:p>
              <a:pPr algn="ctr" marL="0" indent="0" lvl="0">
                <a:lnSpc>
                  <a:spcPts val="2225"/>
                </a:lnSpc>
              </a:pPr>
            </a:p>
          </p:txBody>
        </p:sp>
      </p:grpSp>
      <p:sp>
        <p:nvSpPr>
          <p:cNvPr name="TextBox 12" id="12"/>
          <p:cNvSpPr txBox="true"/>
          <p:nvPr/>
        </p:nvSpPr>
        <p:spPr>
          <a:xfrm rot="0">
            <a:off x="15418593" y="9208938"/>
            <a:ext cx="1194797" cy="246259"/>
          </a:xfrm>
          <a:prstGeom prst="rect">
            <a:avLst/>
          </a:prstGeom>
        </p:spPr>
        <p:txBody>
          <a:bodyPr anchor="t" rtlCol="false" tIns="0" lIns="0" bIns="0" rIns="0">
            <a:spAutoFit/>
          </a:bodyPr>
          <a:lstStyle/>
          <a:p>
            <a:pPr algn="l" marL="0" indent="0" lvl="0">
              <a:lnSpc>
                <a:spcPts val="1512"/>
              </a:lnSpc>
            </a:pPr>
            <a:r>
              <a:rPr lang="en-US" b="true" sz="1626">
                <a:solidFill>
                  <a:srgbClr val="1B72C8"/>
                </a:solidFill>
                <a:latin typeface="Agrandir Medium"/>
                <a:ea typeface="Agrandir Medium"/>
                <a:cs typeface="Agrandir Medium"/>
                <a:sym typeface="Agrandir Medium"/>
              </a:rPr>
              <a:t>Page 2</a:t>
            </a:r>
          </a:p>
        </p:txBody>
      </p:sp>
      <p:sp>
        <p:nvSpPr>
          <p:cNvPr name="TextBox 13" id="13"/>
          <p:cNvSpPr txBox="true"/>
          <p:nvPr/>
        </p:nvSpPr>
        <p:spPr>
          <a:xfrm rot="0">
            <a:off x="9653886" y="2533409"/>
            <a:ext cx="5165484" cy="754123"/>
          </a:xfrm>
          <a:prstGeom prst="rect">
            <a:avLst/>
          </a:prstGeom>
        </p:spPr>
        <p:txBody>
          <a:bodyPr anchor="t" rtlCol="false" tIns="0" lIns="0" bIns="0" rIns="0">
            <a:spAutoFit/>
          </a:bodyPr>
          <a:lstStyle/>
          <a:p>
            <a:pPr algn="l" marL="0" indent="0" lvl="0">
              <a:lnSpc>
                <a:spcPts val="4557"/>
              </a:lnSpc>
            </a:pPr>
            <a:r>
              <a:rPr lang="en-US" b="true" sz="4900">
                <a:solidFill>
                  <a:srgbClr val="1B72C8"/>
                </a:solidFill>
                <a:latin typeface="Agrandir Bold"/>
                <a:ea typeface="Agrandir Bold"/>
                <a:cs typeface="Agrandir Bold"/>
                <a:sym typeface="Agrandir Bold"/>
              </a:rPr>
              <a:t>Introduction</a:t>
            </a:r>
          </a:p>
        </p:txBody>
      </p:sp>
      <p:sp>
        <p:nvSpPr>
          <p:cNvPr name="TextBox 14" id="14"/>
          <p:cNvSpPr txBox="true"/>
          <p:nvPr/>
        </p:nvSpPr>
        <p:spPr>
          <a:xfrm rot="0">
            <a:off x="9653886" y="3287257"/>
            <a:ext cx="5165484" cy="756095"/>
          </a:xfrm>
          <a:prstGeom prst="rect">
            <a:avLst/>
          </a:prstGeom>
        </p:spPr>
        <p:txBody>
          <a:bodyPr anchor="t" rtlCol="false" tIns="0" lIns="0" bIns="0" rIns="0">
            <a:spAutoFit/>
          </a:bodyPr>
          <a:lstStyle/>
          <a:p>
            <a:pPr algn="l" marL="0" indent="0" lvl="0">
              <a:lnSpc>
                <a:spcPts val="4557"/>
              </a:lnSpc>
            </a:pPr>
            <a:r>
              <a:rPr lang="en-US" sz="4900">
                <a:solidFill>
                  <a:srgbClr val="1B72C8"/>
                </a:solidFill>
                <a:latin typeface="Agrandir"/>
                <a:ea typeface="Agrandir"/>
                <a:cs typeface="Agrandir"/>
                <a:sym typeface="Agrandir"/>
              </a:rPr>
              <a:t>All-Inclusive Travel</a:t>
            </a:r>
          </a:p>
        </p:txBody>
      </p:sp>
      <p:sp>
        <p:nvSpPr>
          <p:cNvPr name="TextBox 15" id="15"/>
          <p:cNvSpPr txBox="true"/>
          <p:nvPr/>
        </p:nvSpPr>
        <p:spPr>
          <a:xfrm rot="0">
            <a:off x="9663823" y="4364801"/>
            <a:ext cx="7759604" cy="1030823"/>
          </a:xfrm>
          <a:prstGeom prst="rect">
            <a:avLst/>
          </a:prstGeom>
        </p:spPr>
        <p:txBody>
          <a:bodyPr anchor="t" rtlCol="false" tIns="0" lIns="0" bIns="0" rIns="0">
            <a:spAutoFit/>
          </a:bodyPr>
          <a:lstStyle/>
          <a:p>
            <a:pPr algn="just" marL="0" indent="0" lvl="0">
              <a:lnSpc>
                <a:spcPts val="1989"/>
              </a:lnSpc>
            </a:pPr>
            <a:r>
              <a:rPr lang="en-US" sz="1671">
                <a:solidFill>
                  <a:srgbClr val="1B72C8"/>
                </a:solidFill>
                <a:latin typeface="Agrandir"/>
                <a:ea typeface="Agrandir"/>
                <a:cs typeface="Agrandir"/>
                <a:sym typeface="Agrandir"/>
              </a:rPr>
              <a:t>Explore the benefits and considerations of </a:t>
            </a:r>
            <a:r>
              <a:rPr lang="en-US" sz="1671" u="sng">
                <a:solidFill>
                  <a:srgbClr val="1B72C8"/>
                </a:solidFill>
                <a:latin typeface="Agrandir"/>
                <a:ea typeface="Agrandir"/>
                <a:cs typeface="Agrandir"/>
                <a:sym typeface="Agrandir"/>
                <a:hlinkClick r:id="rId7" tooltip="https://www.airflypolicy.com/deals/american-airlines-vacation-packages"/>
              </a:rPr>
              <a:t>American vacation packages</a:t>
            </a:r>
            <a:r>
              <a:rPr lang="en-US" sz="1671">
                <a:solidFill>
                  <a:srgbClr val="1B72C8"/>
                </a:solidFill>
                <a:latin typeface="Agrandir"/>
                <a:ea typeface="Agrandir"/>
                <a:cs typeface="Agrandir"/>
                <a:sym typeface="Agrandir"/>
              </a:rPr>
              <a:t> all inclusive. These packages offer a streamlined travel experience, bundling flights, hotels, and amenities into one convenient plan — making travel simpler than ever.</a:t>
            </a:r>
          </a:p>
        </p:txBody>
      </p:sp>
      <p:sp>
        <p:nvSpPr>
          <p:cNvPr name="TextBox 16" id="16"/>
          <p:cNvSpPr txBox="true"/>
          <p:nvPr/>
        </p:nvSpPr>
        <p:spPr>
          <a:xfrm rot="0">
            <a:off x="9653886" y="6224768"/>
            <a:ext cx="7759604" cy="783173"/>
          </a:xfrm>
          <a:prstGeom prst="rect">
            <a:avLst/>
          </a:prstGeom>
        </p:spPr>
        <p:txBody>
          <a:bodyPr anchor="t" rtlCol="false" tIns="0" lIns="0" bIns="0" rIns="0">
            <a:spAutoFit/>
          </a:bodyPr>
          <a:lstStyle/>
          <a:p>
            <a:pPr algn="just" marL="0" indent="0" lvl="0">
              <a:lnSpc>
                <a:spcPts val="1989"/>
              </a:lnSpc>
            </a:pPr>
            <a:r>
              <a:rPr lang="en-US" sz="1671">
                <a:solidFill>
                  <a:srgbClr val="1B72C8"/>
                </a:solidFill>
                <a:latin typeface="Agrandir"/>
                <a:ea typeface="Agrandir"/>
                <a:cs typeface="Agrandir"/>
                <a:sym typeface="Agrandir"/>
              </a:rPr>
              <a:t>Understanding what's included helps travelers make informed decisions. Whether you prefer stress-free planning or value-packed deals, this guide will help you decide if an all-inclusive American vacation package is right for you.</a:t>
            </a:r>
          </a:p>
        </p:txBody>
      </p:sp>
      <p:sp>
        <p:nvSpPr>
          <p:cNvPr name="Freeform 17" id="17"/>
          <p:cNvSpPr/>
          <p:nvPr/>
        </p:nvSpPr>
        <p:spPr>
          <a:xfrm flipH="false" flipV="false" rot="0">
            <a:off x="-145827" y="1801484"/>
            <a:ext cx="4990650" cy="5225812"/>
          </a:xfrm>
          <a:custGeom>
            <a:avLst/>
            <a:gdLst/>
            <a:ahLst/>
            <a:cxnLst/>
            <a:rect r="r" b="b" t="t" l="l"/>
            <a:pathLst>
              <a:path h="5225812" w="4990650">
                <a:moveTo>
                  <a:pt x="0" y="0"/>
                </a:moveTo>
                <a:lnTo>
                  <a:pt x="4990650" y="0"/>
                </a:lnTo>
                <a:lnTo>
                  <a:pt x="4990650" y="5225812"/>
                </a:lnTo>
                <a:lnTo>
                  <a:pt x="0" y="5225812"/>
                </a:lnTo>
                <a:lnTo>
                  <a:pt x="0" y="0"/>
                </a:lnTo>
                <a:close/>
              </a:path>
            </a:pathLst>
          </a:custGeom>
          <a:blipFill>
            <a:blip r:embed="rId8"/>
            <a:stretch>
              <a:fillRect l="0" t="0" r="0" b="0"/>
            </a:stretch>
          </a:blipFill>
        </p:spPr>
      </p:sp>
      <p:sp>
        <p:nvSpPr>
          <p:cNvPr name="Freeform 18" id="18"/>
          <p:cNvSpPr/>
          <p:nvPr/>
        </p:nvSpPr>
        <p:spPr>
          <a:xfrm flipH="false" flipV="false" rot="5400000">
            <a:off x="73629" y="4705928"/>
            <a:ext cx="5852123" cy="1021462"/>
          </a:xfrm>
          <a:custGeom>
            <a:avLst/>
            <a:gdLst/>
            <a:ahLst/>
            <a:cxnLst/>
            <a:rect r="r" b="b" t="t" l="l"/>
            <a:pathLst>
              <a:path h="1021462" w="5852123">
                <a:moveTo>
                  <a:pt x="0" y="0"/>
                </a:moveTo>
                <a:lnTo>
                  <a:pt x="5852123" y="0"/>
                </a:lnTo>
                <a:lnTo>
                  <a:pt x="5852123" y="1021461"/>
                </a:lnTo>
                <a:lnTo>
                  <a:pt x="0" y="1021461"/>
                </a:lnTo>
                <a:lnTo>
                  <a:pt x="0" y="0"/>
                </a:lnTo>
                <a:close/>
              </a:path>
            </a:pathLst>
          </a:custGeom>
          <a:blipFill>
            <a:blip r:embed="rId9">
              <a:alphaModFix amt="29000"/>
            </a:blip>
            <a:stretch>
              <a:fillRect l="0" t="0" r="0" b="0"/>
            </a:stretch>
          </a:blipFill>
        </p:spPr>
      </p:sp>
      <p:sp>
        <p:nvSpPr>
          <p:cNvPr name="Freeform 19" id="19"/>
          <p:cNvSpPr/>
          <p:nvPr/>
        </p:nvSpPr>
        <p:spPr>
          <a:xfrm flipH="false" flipV="false" rot="0">
            <a:off x="2817777" y="7628629"/>
            <a:ext cx="5164279" cy="901401"/>
          </a:xfrm>
          <a:custGeom>
            <a:avLst/>
            <a:gdLst/>
            <a:ahLst/>
            <a:cxnLst/>
            <a:rect r="r" b="b" t="t" l="l"/>
            <a:pathLst>
              <a:path h="901401" w="5164279">
                <a:moveTo>
                  <a:pt x="0" y="0"/>
                </a:moveTo>
                <a:lnTo>
                  <a:pt x="5164279" y="0"/>
                </a:lnTo>
                <a:lnTo>
                  <a:pt x="5164279" y="901402"/>
                </a:lnTo>
                <a:lnTo>
                  <a:pt x="0" y="901402"/>
                </a:lnTo>
                <a:lnTo>
                  <a:pt x="0" y="0"/>
                </a:lnTo>
                <a:close/>
              </a:path>
            </a:pathLst>
          </a:custGeom>
          <a:blipFill>
            <a:blip r:embed="rId9">
              <a:alphaModFix amt="29000"/>
            </a:blip>
            <a:stretch>
              <a:fillRect l="0" t="0" r="0" b="0"/>
            </a:stretch>
          </a:blipFill>
        </p:spPr>
      </p:sp>
      <p:grpSp>
        <p:nvGrpSpPr>
          <p:cNvPr name="Group 20" id="20"/>
          <p:cNvGrpSpPr/>
          <p:nvPr/>
        </p:nvGrpSpPr>
        <p:grpSpPr>
          <a:xfrm rot="0">
            <a:off x="2796350" y="2164604"/>
            <a:ext cx="5399588" cy="5978116"/>
            <a:chOff x="0" y="0"/>
            <a:chExt cx="1264356" cy="1399822"/>
          </a:xfrm>
        </p:grpSpPr>
        <p:sp>
          <p:nvSpPr>
            <p:cNvPr name="Freeform 21" id="21"/>
            <p:cNvSpPr/>
            <p:nvPr/>
          </p:nvSpPr>
          <p:spPr>
            <a:xfrm flipH="false" flipV="false" rot="0">
              <a:off x="0" y="0"/>
              <a:ext cx="1264355" cy="1399822"/>
            </a:xfrm>
            <a:custGeom>
              <a:avLst/>
              <a:gdLst/>
              <a:ahLst/>
              <a:cxnLst/>
              <a:rect r="r" b="b" t="t" l="l"/>
              <a:pathLst>
                <a:path h="1399822" w="1264355">
                  <a:moveTo>
                    <a:pt x="41580" y="0"/>
                  </a:moveTo>
                  <a:lnTo>
                    <a:pt x="1222775" y="0"/>
                  </a:lnTo>
                  <a:cubicBezTo>
                    <a:pt x="1233803" y="0"/>
                    <a:pt x="1244379" y="4381"/>
                    <a:pt x="1252177" y="12179"/>
                  </a:cubicBezTo>
                  <a:cubicBezTo>
                    <a:pt x="1259975" y="19976"/>
                    <a:pt x="1264355" y="30552"/>
                    <a:pt x="1264355" y="41580"/>
                  </a:cubicBezTo>
                  <a:lnTo>
                    <a:pt x="1264355" y="1358242"/>
                  </a:lnTo>
                  <a:cubicBezTo>
                    <a:pt x="1264355" y="1381206"/>
                    <a:pt x="1245739" y="1399822"/>
                    <a:pt x="1222775" y="1399822"/>
                  </a:cubicBezTo>
                  <a:lnTo>
                    <a:pt x="41580" y="1399822"/>
                  </a:lnTo>
                  <a:cubicBezTo>
                    <a:pt x="30552" y="1399822"/>
                    <a:pt x="19976" y="1395441"/>
                    <a:pt x="12179" y="1387644"/>
                  </a:cubicBezTo>
                  <a:cubicBezTo>
                    <a:pt x="4381" y="1379846"/>
                    <a:pt x="0" y="1369270"/>
                    <a:pt x="0" y="1358242"/>
                  </a:cubicBezTo>
                  <a:lnTo>
                    <a:pt x="0" y="41580"/>
                  </a:lnTo>
                  <a:cubicBezTo>
                    <a:pt x="0" y="30552"/>
                    <a:pt x="4381" y="19976"/>
                    <a:pt x="12179" y="12179"/>
                  </a:cubicBezTo>
                  <a:cubicBezTo>
                    <a:pt x="19976" y="4381"/>
                    <a:pt x="30552" y="0"/>
                    <a:pt x="41580" y="0"/>
                  </a:cubicBezTo>
                  <a:close/>
                </a:path>
              </a:pathLst>
            </a:custGeom>
            <a:solidFill>
              <a:srgbClr val="FFFFFF"/>
            </a:solidFill>
            <a:ln cap="rnd">
              <a:noFill/>
              <a:prstDash val="solid"/>
              <a:round/>
            </a:ln>
          </p:spPr>
        </p:sp>
        <p:sp>
          <p:nvSpPr>
            <p:cNvPr name="TextBox 22" id="22"/>
            <p:cNvSpPr txBox="true"/>
            <p:nvPr/>
          </p:nvSpPr>
          <p:spPr>
            <a:xfrm>
              <a:off x="0" y="-19050"/>
              <a:ext cx="1264356" cy="1418872"/>
            </a:xfrm>
            <a:prstGeom prst="rect">
              <a:avLst/>
            </a:prstGeom>
          </p:spPr>
          <p:txBody>
            <a:bodyPr anchor="ctr" rtlCol="false" tIns="50800" lIns="50800" bIns="50800" rIns="50800"/>
            <a:lstStyle/>
            <a:p>
              <a:pPr algn="ctr" marL="0" indent="0" lvl="0">
                <a:lnSpc>
                  <a:spcPts val="2225"/>
                </a:lnSpc>
              </a:pPr>
            </a:p>
          </p:txBody>
        </p:sp>
      </p:grpSp>
      <p:grpSp>
        <p:nvGrpSpPr>
          <p:cNvPr name="Group 23" id="23"/>
          <p:cNvGrpSpPr/>
          <p:nvPr/>
        </p:nvGrpSpPr>
        <p:grpSpPr>
          <a:xfrm rot="0">
            <a:off x="3160608" y="2577568"/>
            <a:ext cx="4658216" cy="3972554"/>
            <a:chOff x="0" y="0"/>
            <a:chExt cx="641622" cy="547179"/>
          </a:xfrm>
        </p:grpSpPr>
        <p:sp>
          <p:nvSpPr>
            <p:cNvPr name="Freeform 24" id="24"/>
            <p:cNvSpPr/>
            <p:nvPr/>
          </p:nvSpPr>
          <p:spPr>
            <a:xfrm flipH="false" flipV="false" rot="0">
              <a:off x="0" y="0"/>
              <a:ext cx="641622" cy="547179"/>
            </a:xfrm>
            <a:custGeom>
              <a:avLst/>
              <a:gdLst/>
              <a:ahLst/>
              <a:cxnLst/>
              <a:rect r="r" b="b" t="t" l="l"/>
              <a:pathLst>
                <a:path h="547179" w="641622">
                  <a:moveTo>
                    <a:pt x="48198" y="0"/>
                  </a:moveTo>
                  <a:lnTo>
                    <a:pt x="593424" y="0"/>
                  </a:lnTo>
                  <a:cubicBezTo>
                    <a:pt x="620043" y="0"/>
                    <a:pt x="641622" y="21579"/>
                    <a:pt x="641622" y="48198"/>
                  </a:cubicBezTo>
                  <a:lnTo>
                    <a:pt x="641622" y="498981"/>
                  </a:lnTo>
                  <a:cubicBezTo>
                    <a:pt x="641622" y="525600"/>
                    <a:pt x="620043" y="547179"/>
                    <a:pt x="593424" y="547179"/>
                  </a:cubicBezTo>
                  <a:lnTo>
                    <a:pt x="48198" y="547179"/>
                  </a:lnTo>
                  <a:cubicBezTo>
                    <a:pt x="21579" y="547179"/>
                    <a:pt x="0" y="525600"/>
                    <a:pt x="0" y="498981"/>
                  </a:cubicBezTo>
                  <a:lnTo>
                    <a:pt x="0" y="48198"/>
                  </a:lnTo>
                  <a:cubicBezTo>
                    <a:pt x="0" y="21579"/>
                    <a:pt x="21579" y="0"/>
                    <a:pt x="48198" y="0"/>
                  </a:cubicBezTo>
                  <a:close/>
                </a:path>
              </a:pathLst>
            </a:custGeom>
            <a:blipFill>
              <a:blip r:embed="rId10"/>
              <a:stretch>
                <a:fillRect l="-14120" t="0" r="-14120" b="0"/>
              </a:stretch>
            </a:blipFill>
            <a:ln cap="rnd">
              <a:noFill/>
              <a:prstDash val="solid"/>
              <a:round/>
            </a:ln>
          </p:spPr>
        </p:sp>
      </p:grpSp>
      <p:sp>
        <p:nvSpPr>
          <p:cNvPr name="Freeform 25" id="25"/>
          <p:cNvSpPr/>
          <p:nvPr/>
        </p:nvSpPr>
        <p:spPr>
          <a:xfrm flipH="false" flipV="false" rot="0">
            <a:off x="6794995" y="6917236"/>
            <a:ext cx="817524" cy="817524"/>
          </a:xfrm>
          <a:custGeom>
            <a:avLst/>
            <a:gdLst/>
            <a:ahLst/>
            <a:cxnLst/>
            <a:rect r="r" b="b" t="t" l="l"/>
            <a:pathLst>
              <a:path h="817524" w="817524">
                <a:moveTo>
                  <a:pt x="0" y="0"/>
                </a:moveTo>
                <a:lnTo>
                  <a:pt x="817524" y="0"/>
                </a:lnTo>
                <a:lnTo>
                  <a:pt x="817524" y="817524"/>
                </a:lnTo>
                <a:lnTo>
                  <a:pt x="0" y="81752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26" id="26"/>
          <p:cNvSpPr txBox="true"/>
          <p:nvPr/>
        </p:nvSpPr>
        <p:spPr>
          <a:xfrm rot="0">
            <a:off x="3357161" y="6907711"/>
            <a:ext cx="2520979" cy="337035"/>
          </a:xfrm>
          <a:prstGeom prst="rect">
            <a:avLst/>
          </a:prstGeom>
        </p:spPr>
        <p:txBody>
          <a:bodyPr anchor="t" rtlCol="false" tIns="0" lIns="0" bIns="0" rIns="0">
            <a:spAutoFit/>
          </a:bodyPr>
          <a:lstStyle/>
          <a:p>
            <a:pPr algn="l" marL="0" indent="0" lvl="0">
              <a:lnSpc>
                <a:spcPts val="2004"/>
              </a:lnSpc>
            </a:pPr>
            <a:r>
              <a:rPr lang="en-US" b="true" sz="2155">
                <a:solidFill>
                  <a:srgbClr val="1B72C8"/>
                </a:solidFill>
                <a:latin typeface="Agrandir Bold"/>
                <a:ea typeface="Agrandir Bold"/>
                <a:cs typeface="Agrandir Bold"/>
                <a:sym typeface="Agrandir Bold"/>
              </a:rPr>
              <a:t>Travel Guide</a:t>
            </a:r>
          </a:p>
        </p:txBody>
      </p:sp>
      <p:sp>
        <p:nvSpPr>
          <p:cNvPr name="Freeform 27" id="27"/>
          <p:cNvSpPr/>
          <p:nvPr/>
        </p:nvSpPr>
        <p:spPr>
          <a:xfrm flipH="false" flipV="false" rot="0">
            <a:off x="0" y="0"/>
            <a:ext cx="2038350" cy="750471"/>
          </a:xfrm>
          <a:custGeom>
            <a:avLst/>
            <a:gdLst/>
            <a:ahLst/>
            <a:cxnLst/>
            <a:rect r="r" b="b" t="t" l="l"/>
            <a:pathLst>
              <a:path h="750471" w="2038350">
                <a:moveTo>
                  <a:pt x="0" y="0"/>
                </a:moveTo>
                <a:lnTo>
                  <a:pt x="2038350" y="0"/>
                </a:lnTo>
                <a:lnTo>
                  <a:pt x="2038350" y="750471"/>
                </a:lnTo>
                <a:lnTo>
                  <a:pt x="0" y="750471"/>
                </a:lnTo>
                <a:lnTo>
                  <a:pt x="0" y="0"/>
                </a:lnTo>
                <a:close/>
              </a:path>
            </a:pathLst>
          </a:custGeom>
          <a:blipFill>
            <a:blip r:embed="rId13"/>
            <a:stretch>
              <a:fillRect l="-38351" t="-175717" r="-32802" b="-189154"/>
            </a:stretch>
          </a:blipFill>
        </p:spPr>
      </p:sp>
      <p:sp>
        <p:nvSpPr>
          <p:cNvPr name="TextBox 28" id="28"/>
          <p:cNvSpPr txBox="true"/>
          <p:nvPr/>
        </p:nvSpPr>
        <p:spPr>
          <a:xfrm rot="0">
            <a:off x="2841481" y="9047950"/>
            <a:ext cx="3266480" cy="482155"/>
          </a:xfrm>
          <a:prstGeom prst="rect">
            <a:avLst/>
          </a:prstGeom>
        </p:spPr>
        <p:txBody>
          <a:bodyPr anchor="t" rtlCol="false" tIns="0" lIns="0" bIns="0" rIns="0">
            <a:spAutoFit/>
          </a:bodyPr>
          <a:lstStyle/>
          <a:p>
            <a:pPr algn="ctr">
              <a:lnSpc>
                <a:spcPts val="3349"/>
              </a:lnSpc>
              <a:spcBef>
                <a:spcPct val="0"/>
              </a:spcBef>
            </a:pPr>
            <a:r>
              <a:rPr lang="en-US" b="true" sz="2392" u="sng">
                <a:solidFill>
                  <a:srgbClr val="FFFFFF"/>
                </a:solidFill>
                <a:latin typeface="Agrandir Bold"/>
                <a:ea typeface="Agrandir Bold"/>
                <a:cs typeface="Agrandir Bold"/>
                <a:sym typeface="Agrandir Bold"/>
                <a:hlinkClick r:id="rId14" tooltip="https://www.airflypolicy.com"/>
              </a:rPr>
              <a:t>www.airflypolicy.com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7F7F7"/>
        </a:solidFill>
      </p:bgPr>
    </p:bg>
    <p:spTree>
      <p:nvGrpSpPr>
        <p:cNvPr id="1" name=""/>
        <p:cNvGrpSpPr/>
        <p:nvPr/>
      </p:nvGrpSpPr>
      <p:grpSpPr>
        <a:xfrm>
          <a:off x="0" y="0"/>
          <a:ext cx="0" cy="0"/>
          <a:chOff x="0" y="0"/>
          <a:chExt cx="0" cy="0"/>
        </a:xfrm>
      </p:grpSpPr>
      <p:grpSp>
        <p:nvGrpSpPr>
          <p:cNvPr name="Group 2" id="2"/>
          <p:cNvGrpSpPr/>
          <p:nvPr/>
        </p:nvGrpSpPr>
        <p:grpSpPr>
          <a:xfrm rot="0">
            <a:off x="-356476" y="-1612009"/>
            <a:ext cx="18574133" cy="3086100"/>
            <a:chOff x="0" y="0"/>
            <a:chExt cx="4891953" cy="812800"/>
          </a:xfrm>
        </p:grpSpPr>
        <p:sp>
          <p:nvSpPr>
            <p:cNvPr name="Freeform 3" id="3"/>
            <p:cNvSpPr/>
            <p:nvPr/>
          </p:nvSpPr>
          <p:spPr>
            <a:xfrm flipH="false" flipV="false" rot="0">
              <a:off x="0" y="0"/>
              <a:ext cx="4891953" cy="812800"/>
            </a:xfrm>
            <a:custGeom>
              <a:avLst/>
              <a:gdLst/>
              <a:ahLst/>
              <a:cxnLst/>
              <a:rect r="r" b="b" t="t" l="l"/>
              <a:pathLst>
                <a:path h="812800" w="4891953">
                  <a:moveTo>
                    <a:pt x="0" y="0"/>
                  </a:moveTo>
                  <a:lnTo>
                    <a:pt x="4891953" y="0"/>
                  </a:lnTo>
                  <a:lnTo>
                    <a:pt x="4891953" y="812800"/>
                  </a:lnTo>
                  <a:lnTo>
                    <a:pt x="0" y="812800"/>
                  </a:lnTo>
                  <a:close/>
                </a:path>
              </a:pathLst>
            </a:custGeom>
            <a:solidFill>
              <a:srgbClr val="1B72C8"/>
            </a:solidFill>
          </p:spPr>
        </p:sp>
        <p:sp>
          <p:nvSpPr>
            <p:cNvPr name="TextBox 4" id="4"/>
            <p:cNvSpPr txBox="true"/>
            <p:nvPr/>
          </p:nvSpPr>
          <p:spPr>
            <a:xfrm>
              <a:off x="0" y="-19050"/>
              <a:ext cx="4891953" cy="831850"/>
            </a:xfrm>
            <a:prstGeom prst="rect">
              <a:avLst/>
            </a:prstGeom>
          </p:spPr>
          <p:txBody>
            <a:bodyPr anchor="ctr" rtlCol="false" tIns="50800" lIns="50800" bIns="50800" rIns="50800"/>
            <a:lstStyle/>
            <a:p>
              <a:pPr algn="ctr" marL="0" indent="0" lvl="0">
                <a:lnSpc>
                  <a:spcPts val="2225"/>
                </a:lnSpc>
              </a:pPr>
            </a:p>
          </p:txBody>
        </p:sp>
      </p:grpSp>
      <p:sp>
        <p:nvSpPr>
          <p:cNvPr name="Freeform 5" id="5"/>
          <p:cNvSpPr/>
          <p:nvPr/>
        </p:nvSpPr>
        <p:spPr>
          <a:xfrm flipH="false" flipV="false" rot="0">
            <a:off x="-2298189" y="7789304"/>
            <a:ext cx="8260577" cy="8229600"/>
          </a:xfrm>
          <a:custGeom>
            <a:avLst/>
            <a:gdLst/>
            <a:ahLst/>
            <a:cxnLst/>
            <a:rect r="r" b="b" t="t" l="l"/>
            <a:pathLst>
              <a:path h="8229600" w="8260577">
                <a:moveTo>
                  <a:pt x="0" y="0"/>
                </a:moveTo>
                <a:lnTo>
                  <a:pt x="8260577" y="0"/>
                </a:lnTo>
                <a:lnTo>
                  <a:pt x="8260577" y="8229600"/>
                </a:lnTo>
                <a:lnTo>
                  <a:pt x="0" y="8229600"/>
                </a:lnTo>
                <a:lnTo>
                  <a:pt x="0" y="0"/>
                </a:lnTo>
                <a:close/>
              </a:path>
            </a:pathLst>
          </a:custGeom>
          <a:blipFill>
            <a:blip r:embed="rId2">
              <a:alphaModFix amt="25000"/>
            </a:blip>
            <a:stretch>
              <a:fillRect l="0" t="0" r="0" b="0"/>
            </a:stretch>
          </a:blipFill>
        </p:spPr>
      </p:sp>
      <p:sp>
        <p:nvSpPr>
          <p:cNvPr name="Freeform 6" id="6"/>
          <p:cNvSpPr/>
          <p:nvPr/>
        </p:nvSpPr>
        <p:spPr>
          <a:xfrm flipH="false" flipV="false" rot="0">
            <a:off x="2038350" y="9095440"/>
            <a:ext cx="5612946" cy="571500"/>
          </a:xfrm>
          <a:custGeom>
            <a:avLst/>
            <a:gdLst/>
            <a:ahLst/>
            <a:cxnLst/>
            <a:rect r="r" b="b" t="t" l="l"/>
            <a:pathLst>
              <a:path h="571500" w="5612946">
                <a:moveTo>
                  <a:pt x="0" y="0"/>
                </a:moveTo>
                <a:lnTo>
                  <a:pt x="5612947" y="0"/>
                </a:lnTo>
                <a:lnTo>
                  <a:pt x="5612947" y="571500"/>
                </a:lnTo>
                <a:lnTo>
                  <a:pt x="0" y="5715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0">
            <a:off x="16841990" y="9065190"/>
            <a:ext cx="571500" cy="571500"/>
          </a:xfrm>
          <a:custGeom>
            <a:avLst/>
            <a:gdLst/>
            <a:ahLst/>
            <a:cxnLst/>
            <a:rect r="r" b="b" t="t" l="l"/>
            <a:pathLst>
              <a:path h="571500" w="571500">
                <a:moveTo>
                  <a:pt x="0" y="0"/>
                </a:moveTo>
                <a:lnTo>
                  <a:pt x="571500" y="0"/>
                </a:lnTo>
                <a:lnTo>
                  <a:pt x="571500" y="571500"/>
                </a:lnTo>
                <a:lnTo>
                  <a:pt x="0" y="5715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6991632" y="8465441"/>
            <a:ext cx="8260577" cy="8229600"/>
          </a:xfrm>
          <a:custGeom>
            <a:avLst/>
            <a:gdLst/>
            <a:ahLst/>
            <a:cxnLst/>
            <a:rect r="r" b="b" t="t" l="l"/>
            <a:pathLst>
              <a:path h="8229600" w="8260577">
                <a:moveTo>
                  <a:pt x="0" y="0"/>
                </a:moveTo>
                <a:lnTo>
                  <a:pt x="8260577" y="0"/>
                </a:lnTo>
                <a:lnTo>
                  <a:pt x="8260577" y="8229600"/>
                </a:lnTo>
                <a:lnTo>
                  <a:pt x="0" y="8229600"/>
                </a:lnTo>
                <a:lnTo>
                  <a:pt x="0" y="0"/>
                </a:lnTo>
                <a:close/>
              </a:path>
            </a:pathLst>
          </a:custGeom>
          <a:blipFill>
            <a:blip r:embed="rId2">
              <a:alphaModFix amt="25000"/>
            </a:blip>
            <a:stretch>
              <a:fillRect l="0" t="0" r="0" b="0"/>
            </a:stretch>
          </a:blipFill>
        </p:spPr>
      </p:sp>
      <p:grpSp>
        <p:nvGrpSpPr>
          <p:cNvPr name="Group 9" id="9"/>
          <p:cNvGrpSpPr/>
          <p:nvPr/>
        </p:nvGrpSpPr>
        <p:grpSpPr>
          <a:xfrm rot="0">
            <a:off x="9663823" y="-1612009"/>
            <a:ext cx="18574133" cy="3086100"/>
            <a:chOff x="0" y="0"/>
            <a:chExt cx="4891953" cy="812800"/>
          </a:xfrm>
        </p:grpSpPr>
        <p:sp>
          <p:nvSpPr>
            <p:cNvPr name="Freeform 10" id="10"/>
            <p:cNvSpPr/>
            <p:nvPr/>
          </p:nvSpPr>
          <p:spPr>
            <a:xfrm flipH="false" flipV="false" rot="0">
              <a:off x="0" y="0"/>
              <a:ext cx="4891953" cy="812800"/>
            </a:xfrm>
            <a:custGeom>
              <a:avLst/>
              <a:gdLst/>
              <a:ahLst/>
              <a:cxnLst/>
              <a:rect r="r" b="b" t="t" l="l"/>
              <a:pathLst>
                <a:path h="812800" w="4891953">
                  <a:moveTo>
                    <a:pt x="0" y="0"/>
                  </a:moveTo>
                  <a:lnTo>
                    <a:pt x="4891953" y="0"/>
                  </a:lnTo>
                  <a:lnTo>
                    <a:pt x="4891953" y="812800"/>
                  </a:lnTo>
                  <a:lnTo>
                    <a:pt x="0" y="812800"/>
                  </a:lnTo>
                  <a:close/>
                </a:path>
              </a:pathLst>
            </a:custGeom>
            <a:solidFill>
              <a:srgbClr val="1763BB"/>
            </a:solidFill>
          </p:spPr>
        </p:sp>
        <p:sp>
          <p:nvSpPr>
            <p:cNvPr name="TextBox 11" id="11"/>
            <p:cNvSpPr txBox="true"/>
            <p:nvPr/>
          </p:nvSpPr>
          <p:spPr>
            <a:xfrm>
              <a:off x="0" y="-19050"/>
              <a:ext cx="4891953" cy="831850"/>
            </a:xfrm>
            <a:prstGeom prst="rect">
              <a:avLst/>
            </a:prstGeom>
          </p:spPr>
          <p:txBody>
            <a:bodyPr anchor="ctr" rtlCol="false" tIns="50800" lIns="50800" bIns="50800" rIns="50800"/>
            <a:lstStyle/>
            <a:p>
              <a:pPr algn="ctr" marL="0" indent="0" lvl="0">
                <a:lnSpc>
                  <a:spcPts val="2225"/>
                </a:lnSpc>
              </a:pPr>
            </a:p>
          </p:txBody>
        </p:sp>
      </p:grpSp>
      <p:sp>
        <p:nvSpPr>
          <p:cNvPr name="TextBox 12" id="12"/>
          <p:cNvSpPr txBox="true"/>
          <p:nvPr/>
        </p:nvSpPr>
        <p:spPr>
          <a:xfrm rot="0">
            <a:off x="15418593" y="9208938"/>
            <a:ext cx="1194797" cy="222559"/>
          </a:xfrm>
          <a:prstGeom prst="rect">
            <a:avLst/>
          </a:prstGeom>
        </p:spPr>
        <p:txBody>
          <a:bodyPr anchor="t" rtlCol="false" tIns="0" lIns="0" bIns="0" rIns="0">
            <a:spAutoFit/>
          </a:bodyPr>
          <a:lstStyle/>
          <a:p>
            <a:pPr algn="l" marL="0" indent="0" lvl="0">
              <a:lnSpc>
                <a:spcPts val="1386"/>
              </a:lnSpc>
            </a:pPr>
            <a:r>
              <a:rPr lang="en-US" b="true" sz="1490">
                <a:solidFill>
                  <a:srgbClr val="1B72C8"/>
                </a:solidFill>
                <a:latin typeface="Agrandir Medium"/>
                <a:ea typeface="Agrandir Medium"/>
                <a:cs typeface="Agrandir Medium"/>
                <a:sym typeface="Agrandir Medium"/>
              </a:rPr>
              <a:t>Page 3</a:t>
            </a:r>
          </a:p>
        </p:txBody>
      </p:sp>
      <p:sp>
        <p:nvSpPr>
          <p:cNvPr name="TextBox 13" id="13"/>
          <p:cNvSpPr txBox="true"/>
          <p:nvPr/>
        </p:nvSpPr>
        <p:spPr>
          <a:xfrm rot="0">
            <a:off x="9653886" y="2523884"/>
            <a:ext cx="5165484" cy="930520"/>
          </a:xfrm>
          <a:prstGeom prst="rect">
            <a:avLst/>
          </a:prstGeom>
        </p:spPr>
        <p:txBody>
          <a:bodyPr anchor="t" rtlCol="false" tIns="0" lIns="0" bIns="0" rIns="0">
            <a:spAutoFit/>
          </a:bodyPr>
          <a:lstStyle/>
          <a:p>
            <a:pPr algn="l" marL="0" indent="0" lvl="0">
              <a:lnSpc>
                <a:spcPts val="5580"/>
              </a:lnSpc>
            </a:pPr>
            <a:r>
              <a:rPr lang="en-US" b="true" sz="6000">
                <a:solidFill>
                  <a:srgbClr val="1B72C8"/>
                </a:solidFill>
                <a:latin typeface="Agrandir Bold"/>
                <a:ea typeface="Agrandir Bold"/>
                <a:cs typeface="Agrandir Bold"/>
                <a:sym typeface="Agrandir Bold"/>
              </a:rPr>
              <a:t>All-Inclusive</a:t>
            </a:r>
          </a:p>
        </p:txBody>
      </p:sp>
      <p:sp>
        <p:nvSpPr>
          <p:cNvPr name="TextBox 14" id="14"/>
          <p:cNvSpPr txBox="true"/>
          <p:nvPr/>
        </p:nvSpPr>
        <p:spPr>
          <a:xfrm rot="0">
            <a:off x="9653886" y="3277732"/>
            <a:ext cx="7473854" cy="926061"/>
          </a:xfrm>
          <a:prstGeom prst="rect">
            <a:avLst/>
          </a:prstGeom>
        </p:spPr>
        <p:txBody>
          <a:bodyPr anchor="t" rtlCol="false" tIns="0" lIns="0" bIns="0" rIns="0">
            <a:spAutoFit/>
          </a:bodyPr>
          <a:lstStyle/>
          <a:p>
            <a:pPr algn="l" marL="0" indent="0" lvl="0">
              <a:lnSpc>
                <a:spcPts val="5580"/>
              </a:lnSpc>
            </a:pPr>
            <a:r>
              <a:rPr lang="en-US" sz="6000">
                <a:solidFill>
                  <a:srgbClr val="1B72C8"/>
                </a:solidFill>
                <a:latin typeface="Agrandir"/>
                <a:ea typeface="Agrandir"/>
                <a:cs typeface="Agrandir"/>
                <a:sym typeface="Agrandir"/>
              </a:rPr>
              <a:t>Vacation Packages</a:t>
            </a:r>
          </a:p>
        </p:txBody>
      </p:sp>
      <p:sp>
        <p:nvSpPr>
          <p:cNvPr name="TextBox 15" id="15"/>
          <p:cNvSpPr txBox="true"/>
          <p:nvPr/>
        </p:nvSpPr>
        <p:spPr>
          <a:xfrm rot="0">
            <a:off x="9663823" y="4355276"/>
            <a:ext cx="7759604" cy="963971"/>
          </a:xfrm>
          <a:prstGeom prst="rect">
            <a:avLst/>
          </a:prstGeom>
        </p:spPr>
        <p:txBody>
          <a:bodyPr anchor="t" rtlCol="false" tIns="0" lIns="0" bIns="0" rIns="0">
            <a:spAutoFit/>
          </a:bodyPr>
          <a:lstStyle/>
          <a:p>
            <a:pPr algn="just" marL="0" indent="0" lvl="0">
              <a:lnSpc>
                <a:spcPts val="1823"/>
              </a:lnSpc>
            </a:pPr>
            <a:r>
              <a:rPr lang="en-US" sz="1532" u="sng">
                <a:solidFill>
                  <a:srgbClr val="1B72C8"/>
                </a:solidFill>
                <a:latin typeface="Agrandir"/>
                <a:ea typeface="Agrandir"/>
                <a:cs typeface="Agrandir"/>
                <a:sym typeface="Agrandir"/>
                <a:hlinkClick r:id="rId7" tooltip="https://www.airflypolicy.com/deals/american-airlines-vacation-packages"/>
              </a:rPr>
              <a:t>American all-inclusive vacation packages </a:t>
            </a:r>
            <a:r>
              <a:rPr lang="en-US" sz="1532">
                <a:solidFill>
                  <a:srgbClr val="1B72C8"/>
                </a:solidFill>
                <a:latin typeface="Agrandir"/>
                <a:ea typeface="Agrandir"/>
                <a:cs typeface="Agrandir"/>
                <a:sym typeface="Agrandir"/>
              </a:rPr>
              <a:t>bundle flights, lodging, meals, and activities into a single, convenient price. Offered through trusted providers like American Airlines vacation packages, they are designed to simplify travel planning and budgeting from start to finish.</a:t>
            </a:r>
          </a:p>
        </p:txBody>
      </p:sp>
      <p:sp>
        <p:nvSpPr>
          <p:cNvPr name="TextBox 16" id="16"/>
          <p:cNvSpPr txBox="true"/>
          <p:nvPr/>
        </p:nvSpPr>
        <p:spPr>
          <a:xfrm rot="0">
            <a:off x="9653886" y="6215243"/>
            <a:ext cx="7759604" cy="963971"/>
          </a:xfrm>
          <a:prstGeom prst="rect">
            <a:avLst/>
          </a:prstGeom>
        </p:spPr>
        <p:txBody>
          <a:bodyPr anchor="t" rtlCol="false" tIns="0" lIns="0" bIns="0" rIns="0">
            <a:spAutoFit/>
          </a:bodyPr>
          <a:lstStyle/>
          <a:p>
            <a:pPr algn="just" marL="0" indent="0" lvl="0">
              <a:lnSpc>
                <a:spcPts val="1823"/>
              </a:lnSpc>
            </a:pPr>
            <a:r>
              <a:rPr lang="en-US" sz="1532">
                <a:solidFill>
                  <a:srgbClr val="1B72C8"/>
                </a:solidFill>
                <a:latin typeface="Agrandir"/>
                <a:ea typeface="Agrandir"/>
                <a:cs typeface="Agrandir"/>
                <a:sym typeface="Agrandir"/>
              </a:rPr>
              <a:t>These packages can include resort stays, on-site entertainment, dining, and more. Perfect for travelers seeking convenience and value, they ensure seamless coordination from departure to return — making every trip stress-free and enjoyable.</a:t>
            </a:r>
          </a:p>
        </p:txBody>
      </p:sp>
      <p:grpSp>
        <p:nvGrpSpPr>
          <p:cNvPr name="Group 17" id="17"/>
          <p:cNvGrpSpPr/>
          <p:nvPr/>
        </p:nvGrpSpPr>
        <p:grpSpPr>
          <a:xfrm rot="0">
            <a:off x="1471761" y="2536453"/>
            <a:ext cx="3619906" cy="2427813"/>
            <a:chOff x="0" y="0"/>
            <a:chExt cx="953391" cy="639424"/>
          </a:xfrm>
        </p:grpSpPr>
        <p:sp>
          <p:nvSpPr>
            <p:cNvPr name="Freeform 18" id="18"/>
            <p:cNvSpPr/>
            <p:nvPr/>
          </p:nvSpPr>
          <p:spPr>
            <a:xfrm flipH="false" flipV="false" rot="0">
              <a:off x="0" y="0"/>
              <a:ext cx="953391" cy="639424"/>
            </a:xfrm>
            <a:custGeom>
              <a:avLst/>
              <a:gdLst/>
              <a:ahLst/>
              <a:cxnLst/>
              <a:rect r="r" b="b" t="t" l="l"/>
              <a:pathLst>
                <a:path h="639424" w="953391">
                  <a:moveTo>
                    <a:pt x="57745" y="0"/>
                  </a:moveTo>
                  <a:lnTo>
                    <a:pt x="895646" y="0"/>
                  </a:lnTo>
                  <a:cubicBezTo>
                    <a:pt x="927538" y="0"/>
                    <a:pt x="953391" y="25853"/>
                    <a:pt x="953391" y="57745"/>
                  </a:cubicBezTo>
                  <a:lnTo>
                    <a:pt x="953391" y="581679"/>
                  </a:lnTo>
                  <a:cubicBezTo>
                    <a:pt x="953391" y="613571"/>
                    <a:pt x="927538" y="639424"/>
                    <a:pt x="895646" y="639424"/>
                  </a:cubicBezTo>
                  <a:lnTo>
                    <a:pt x="57745" y="639424"/>
                  </a:lnTo>
                  <a:cubicBezTo>
                    <a:pt x="25853" y="639424"/>
                    <a:pt x="0" y="613571"/>
                    <a:pt x="0" y="581679"/>
                  </a:cubicBezTo>
                  <a:lnTo>
                    <a:pt x="0" y="57745"/>
                  </a:lnTo>
                  <a:cubicBezTo>
                    <a:pt x="0" y="25853"/>
                    <a:pt x="25853" y="0"/>
                    <a:pt x="57745" y="0"/>
                  </a:cubicBezTo>
                  <a:close/>
                </a:path>
              </a:pathLst>
            </a:custGeom>
            <a:solidFill>
              <a:srgbClr val="1B72C8"/>
            </a:solidFill>
          </p:spPr>
        </p:sp>
        <p:sp>
          <p:nvSpPr>
            <p:cNvPr name="TextBox 19" id="19"/>
            <p:cNvSpPr txBox="true"/>
            <p:nvPr/>
          </p:nvSpPr>
          <p:spPr>
            <a:xfrm>
              <a:off x="0" y="-19050"/>
              <a:ext cx="953391" cy="658474"/>
            </a:xfrm>
            <a:prstGeom prst="rect">
              <a:avLst/>
            </a:prstGeom>
          </p:spPr>
          <p:txBody>
            <a:bodyPr anchor="ctr" rtlCol="false" tIns="50800" lIns="50800" bIns="50800" rIns="50800"/>
            <a:lstStyle/>
            <a:p>
              <a:pPr algn="ctr" marL="0" indent="0" lvl="0">
                <a:lnSpc>
                  <a:spcPts val="2225"/>
                </a:lnSpc>
              </a:pPr>
            </a:p>
          </p:txBody>
        </p:sp>
      </p:grpSp>
      <p:grpSp>
        <p:nvGrpSpPr>
          <p:cNvPr name="Group 20" id="20"/>
          <p:cNvGrpSpPr/>
          <p:nvPr/>
        </p:nvGrpSpPr>
        <p:grpSpPr>
          <a:xfrm rot="0">
            <a:off x="5237678" y="2536453"/>
            <a:ext cx="3619906" cy="2427813"/>
            <a:chOff x="0" y="0"/>
            <a:chExt cx="953391" cy="639424"/>
          </a:xfrm>
        </p:grpSpPr>
        <p:sp>
          <p:nvSpPr>
            <p:cNvPr name="Freeform 21" id="21"/>
            <p:cNvSpPr/>
            <p:nvPr/>
          </p:nvSpPr>
          <p:spPr>
            <a:xfrm flipH="false" flipV="false" rot="0">
              <a:off x="0" y="0"/>
              <a:ext cx="953391" cy="639424"/>
            </a:xfrm>
            <a:custGeom>
              <a:avLst/>
              <a:gdLst/>
              <a:ahLst/>
              <a:cxnLst/>
              <a:rect r="r" b="b" t="t" l="l"/>
              <a:pathLst>
                <a:path h="639424" w="953391">
                  <a:moveTo>
                    <a:pt x="57745" y="0"/>
                  </a:moveTo>
                  <a:lnTo>
                    <a:pt x="895646" y="0"/>
                  </a:lnTo>
                  <a:cubicBezTo>
                    <a:pt x="927538" y="0"/>
                    <a:pt x="953391" y="25853"/>
                    <a:pt x="953391" y="57745"/>
                  </a:cubicBezTo>
                  <a:lnTo>
                    <a:pt x="953391" y="581679"/>
                  </a:lnTo>
                  <a:cubicBezTo>
                    <a:pt x="953391" y="613571"/>
                    <a:pt x="927538" y="639424"/>
                    <a:pt x="895646" y="639424"/>
                  </a:cubicBezTo>
                  <a:lnTo>
                    <a:pt x="57745" y="639424"/>
                  </a:lnTo>
                  <a:cubicBezTo>
                    <a:pt x="25853" y="639424"/>
                    <a:pt x="0" y="613571"/>
                    <a:pt x="0" y="581679"/>
                  </a:cubicBezTo>
                  <a:lnTo>
                    <a:pt x="0" y="57745"/>
                  </a:lnTo>
                  <a:cubicBezTo>
                    <a:pt x="0" y="25853"/>
                    <a:pt x="25853" y="0"/>
                    <a:pt x="57745" y="0"/>
                  </a:cubicBezTo>
                  <a:close/>
                </a:path>
              </a:pathLst>
            </a:custGeom>
            <a:solidFill>
              <a:srgbClr val="2CB1FD"/>
            </a:solidFill>
          </p:spPr>
        </p:sp>
        <p:sp>
          <p:nvSpPr>
            <p:cNvPr name="TextBox 22" id="22"/>
            <p:cNvSpPr txBox="true"/>
            <p:nvPr/>
          </p:nvSpPr>
          <p:spPr>
            <a:xfrm>
              <a:off x="0" y="-19050"/>
              <a:ext cx="953391" cy="658474"/>
            </a:xfrm>
            <a:prstGeom prst="rect">
              <a:avLst/>
            </a:prstGeom>
          </p:spPr>
          <p:txBody>
            <a:bodyPr anchor="ctr" rtlCol="false" tIns="50800" lIns="50800" bIns="50800" rIns="50800"/>
            <a:lstStyle/>
            <a:p>
              <a:pPr algn="ctr" marL="0" indent="0" lvl="0">
                <a:lnSpc>
                  <a:spcPts val="2225"/>
                </a:lnSpc>
              </a:pPr>
            </a:p>
          </p:txBody>
        </p:sp>
      </p:grpSp>
      <p:grpSp>
        <p:nvGrpSpPr>
          <p:cNvPr name="Group 23" id="23"/>
          <p:cNvGrpSpPr/>
          <p:nvPr/>
        </p:nvGrpSpPr>
        <p:grpSpPr>
          <a:xfrm rot="0">
            <a:off x="1471761" y="5166119"/>
            <a:ext cx="3619906" cy="2427813"/>
            <a:chOff x="0" y="0"/>
            <a:chExt cx="953391" cy="639424"/>
          </a:xfrm>
        </p:grpSpPr>
        <p:sp>
          <p:nvSpPr>
            <p:cNvPr name="Freeform 24" id="24"/>
            <p:cNvSpPr/>
            <p:nvPr/>
          </p:nvSpPr>
          <p:spPr>
            <a:xfrm flipH="false" flipV="false" rot="0">
              <a:off x="0" y="0"/>
              <a:ext cx="953391" cy="639424"/>
            </a:xfrm>
            <a:custGeom>
              <a:avLst/>
              <a:gdLst/>
              <a:ahLst/>
              <a:cxnLst/>
              <a:rect r="r" b="b" t="t" l="l"/>
              <a:pathLst>
                <a:path h="639424" w="953391">
                  <a:moveTo>
                    <a:pt x="57745" y="0"/>
                  </a:moveTo>
                  <a:lnTo>
                    <a:pt x="895646" y="0"/>
                  </a:lnTo>
                  <a:cubicBezTo>
                    <a:pt x="927538" y="0"/>
                    <a:pt x="953391" y="25853"/>
                    <a:pt x="953391" y="57745"/>
                  </a:cubicBezTo>
                  <a:lnTo>
                    <a:pt x="953391" y="581679"/>
                  </a:lnTo>
                  <a:cubicBezTo>
                    <a:pt x="953391" y="613571"/>
                    <a:pt x="927538" y="639424"/>
                    <a:pt x="895646" y="639424"/>
                  </a:cubicBezTo>
                  <a:lnTo>
                    <a:pt x="57745" y="639424"/>
                  </a:lnTo>
                  <a:cubicBezTo>
                    <a:pt x="25853" y="639424"/>
                    <a:pt x="0" y="613571"/>
                    <a:pt x="0" y="581679"/>
                  </a:cubicBezTo>
                  <a:lnTo>
                    <a:pt x="0" y="57745"/>
                  </a:lnTo>
                  <a:cubicBezTo>
                    <a:pt x="0" y="25853"/>
                    <a:pt x="25853" y="0"/>
                    <a:pt x="57745" y="0"/>
                  </a:cubicBezTo>
                  <a:close/>
                </a:path>
              </a:pathLst>
            </a:custGeom>
            <a:solidFill>
              <a:srgbClr val="2CB1FD"/>
            </a:solidFill>
          </p:spPr>
        </p:sp>
        <p:sp>
          <p:nvSpPr>
            <p:cNvPr name="TextBox 25" id="25"/>
            <p:cNvSpPr txBox="true"/>
            <p:nvPr/>
          </p:nvSpPr>
          <p:spPr>
            <a:xfrm>
              <a:off x="0" y="-19050"/>
              <a:ext cx="953391" cy="658474"/>
            </a:xfrm>
            <a:prstGeom prst="rect">
              <a:avLst/>
            </a:prstGeom>
          </p:spPr>
          <p:txBody>
            <a:bodyPr anchor="ctr" rtlCol="false" tIns="50800" lIns="50800" bIns="50800" rIns="50800"/>
            <a:lstStyle/>
            <a:p>
              <a:pPr algn="ctr" marL="0" indent="0" lvl="0">
                <a:lnSpc>
                  <a:spcPts val="2225"/>
                </a:lnSpc>
              </a:pPr>
            </a:p>
          </p:txBody>
        </p:sp>
      </p:grpSp>
      <p:grpSp>
        <p:nvGrpSpPr>
          <p:cNvPr name="Group 26" id="26"/>
          <p:cNvGrpSpPr/>
          <p:nvPr/>
        </p:nvGrpSpPr>
        <p:grpSpPr>
          <a:xfrm rot="0">
            <a:off x="5237678" y="5166119"/>
            <a:ext cx="3619906" cy="2427813"/>
            <a:chOff x="0" y="0"/>
            <a:chExt cx="953391" cy="639424"/>
          </a:xfrm>
        </p:grpSpPr>
        <p:sp>
          <p:nvSpPr>
            <p:cNvPr name="Freeform 27" id="27"/>
            <p:cNvSpPr/>
            <p:nvPr/>
          </p:nvSpPr>
          <p:spPr>
            <a:xfrm flipH="false" flipV="false" rot="0">
              <a:off x="0" y="0"/>
              <a:ext cx="953391" cy="639424"/>
            </a:xfrm>
            <a:custGeom>
              <a:avLst/>
              <a:gdLst/>
              <a:ahLst/>
              <a:cxnLst/>
              <a:rect r="r" b="b" t="t" l="l"/>
              <a:pathLst>
                <a:path h="639424" w="953391">
                  <a:moveTo>
                    <a:pt x="57745" y="0"/>
                  </a:moveTo>
                  <a:lnTo>
                    <a:pt x="895646" y="0"/>
                  </a:lnTo>
                  <a:cubicBezTo>
                    <a:pt x="927538" y="0"/>
                    <a:pt x="953391" y="25853"/>
                    <a:pt x="953391" y="57745"/>
                  </a:cubicBezTo>
                  <a:lnTo>
                    <a:pt x="953391" y="581679"/>
                  </a:lnTo>
                  <a:cubicBezTo>
                    <a:pt x="953391" y="613571"/>
                    <a:pt x="927538" y="639424"/>
                    <a:pt x="895646" y="639424"/>
                  </a:cubicBezTo>
                  <a:lnTo>
                    <a:pt x="57745" y="639424"/>
                  </a:lnTo>
                  <a:cubicBezTo>
                    <a:pt x="25853" y="639424"/>
                    <a:pt x="0" y="613571"/>
                    <a:pt x="0" y="581679"/>
                  </a:cubicBezTo>
                  <a:lnTo>
                    <a:pt x="0" y="57745"/>
                  </a:lnTo>
                  <a:cubicBezTo>
                    <a:pt x="0" y="25853"/>
                    <a:pt x="25853" y="0"/>
                    <a:pt x="57745" y="0"/>
                  </a:cubicBezTo>
                  <a:close/>
                </a:path>
              </a:pathLst>
            </a:custGeom>
            <a:solidFill>
              <a:srgbClr val="1B72C8"/>
            </a:solidFill>
          </p:spPr>
        </p:sp>
        <p:sp>
          <p:nvSpPr>
            <p:cNvPr name="TextBox 28" id="28"/>
            <p:cNvSpPr txBox="true"/>
            <p:nvPr/>
          </p:nvSpPr>
          <p:spPr>
            <a:xfrm>
              <a:off x="0" y="-19050"/>
              <a:ext cx="953391" cy="658474"/>
            </a:xfrm>
            <a:prstGeom prst="rect">
              <a:avLst/>
            </a:prstGeom>
          </p:spPr>
          <p:txBody>
            <a:bodyPr anchor="ctr" rtlCol="false" tIns="50800" lIns="50800" bIns="50800" rIns="50800"/>
            <a:lstStyle/>
            <a:p>
              <a:pPr algn="ctr" marL="0" indent="0" lvl="0">
                <a:lnSpc>
                  <a:spcPts val="2225"/>
                </a:lnSpc>
              </a:pPr>
            </a:p>
          </p:txBody>
        </p:sp>
      </p:grpSp>
      <p:sp>
        <p:nvSpPr>
          <p:cNvPr name="TextBox 29" id="29"/>
          <p:cNvSpPr txBox="true"/>
          <p:nvPr/>
        </p:nvSpPr>
        <p:spPr>
          <a:xfrm rot="0">
            <a:off x="1832099" y="2949366"/>
            <a:ext cx="1638861" cy="600981"/>
          </a:xfrm>
          <a:prstGeom prst="rect">
            <a:avLst/>
          </a:prstGeom>
        </p:spPr>
        <p:txBody>
          <a:bodyPr anchor="t" rtlCol="false" tIns="0" lIns="0" bIns="0" rIns="0">
            <a:spAutoFit/>
          </a:bodyPr>
          <a:lstStyle/>
          <a:p>
            <a:pPr algn="l" marL="0" indent="0" lvl="0">
              <a:lnSpc>
                <a:spcPts val="2091"/>
              </a:lnSpc>
            </a:pPr>
            <a:r>
              <a:rPr lang="en-US" b="true" sz="2248">
                <a:solidFill>
                  <a:srgbClr val="FFFFFF"/>
                </a:solidFill>
                <a:latin typeface="Agrandir Bold"/>
                <a:ea typeface="Agrandir Bold"/>
                <a:cs typeface="Agrandir Bold"/>
                <a:sym typeface="Agrandir Bold"/>
              </a:rPr>
              <a:t>One Price Bundle</a:t>
            </a:r>
          </a:p>
        </p:txBody>
      </p:sp>
      <p:sp>
        <p:nvSpPr>
          <p:cNvPr name="TextBox 30" id="30"/>
          <p:cNvSpPr txBox="true"/>
          <p:nvPr/>
        </p:nvSpPr>
        <p:spPr>
          <a:xfrm rot="0">
            <a:off x="1878477" y="3721785"/>
            <a:ext cx="2806473" cy="573066"/>
          </a:xfrm>
          <a:prstGeom prst="rect">
            <a:avLst/>
          </a:prstGeom>
        </p:spPr>
        <p:txBody>
          <a:bodyPr anchor="t" rtlCol="false" tIns="0" lIns="0" bIns="0" rIns="0">
            <a:spAutoFit/>
          </a:bodyPr>
          <a:lstStyle/>
          <a:p>
            <a:pPr algn="just" marL="0" indent="0" lvl="0">
              <a:lnSpc>
                <a:spcPts val="1467"/>
              </a:lnSpc>
            </a:pPr>
            <a:r>
              <a:rPr lang="en-US" sz="1232">
                <a:solidFill>
                  <a:srgbClr val="FFFFFF"/>
                </a:solidFill>
                <a:latin typeface="Agrandir"/>
                <a:ea typeface="Agrandir"/>
                <a:cs typeface="Agrandir"/>
                <a:sym typeface="Agrandir"/>
              </a:rPr>
              <a:t>Flights, lodging, meals, and activities are all combined into one upfront, easy-to-manage price.</a:t>
            </a:r>
          </a:p>
        </p:txBody>
      </p:sp>
      <p:sp>
        <p:nvSpPr>
          <p:cNvPr name="TextBox 31" id="31"/>
          <p:cNvSpPr txBox="true"/>
          <p:nvPr/>
        </p:nvSpPr>
        <p:spPr>
          <a:xfrm rot="0">
            <a:off x="5644395" y="2989225"/>
            <a:ext cx="1638861" cy="600981"/>
          </a:xfrm>
          <a:prstGeom prst="rect">
            <a:avLst/>
          </a:prstGeom>
        </p:spPr>
        <p:txBody>
          <a:bodyPr anchor="t" rtlCol="false" tIns="0" lIns="0" bIns="0" rIns="0">
            <a:spAutoFit/>
          </a:bodyPr>
          <a:lstStyle/>
          <a:p>
            <a:pPr algn="l" marL="0" indent="0" lvl="0">
              <a:lnSpc>
                <a:spcPts val="2091"/>
              </a:lnSpc>
            </a:pPr>
            <a:r>
              <a:rPr lang="en-US" b="true" sz="2248">
                <a:solidFill>
                  <a:srgbClr val="FFFFFF"/>
                </a:solidFill>
                <a:latin typeface="Agrandir Bold"/>
                <a:ea typeface="Agrandir Bold"/>
                <a:cs typeface="Agrandir Bold"/>
                <a:sym typeface="Agrandir Bold"/>
              </a:rPr>
              <a:t>Resort &amp; Stay</a:t>
            </a:r>
          </a:p>
        </p:txBody>
      </p:sp>
      <p:sp>
        <p:nvSpPr>
          <p:cNvPr name="TextBox 32" id="32"/>
          <p:cNvSpPr txBox="true"/>
          <p:nvPr/>
        </p:nvSpPr>
        <p:spPr>
          <a:xfrm rot="0">
            <a:off x="5644395" y="3761644"/>
            <a:ext cx="2806473" cy="573066"/>
          </a:xfrm>
          <a:prstGeom prst="rect">
            <a:avLst/>
          </a:prstGeom>
        </p:spPr>
        <p:txBody>
          <a:bodyPr anchor="t" rtlCol="false" tIns="0" lIns="0" bIns="0" rIns="0">
            <a:spAutoFit/>
          </a:bodyPr>
          <a:lstStyle/>
          <a:p>
            <a:pPr algn="just" marL="0" indent="0" lvl="0">
              <a:lnSpc>
                <a:spcPts val="1467"/>
              </a:lnSpc>
            </a:pPr>
            <a:r>
              <a:rPr lang="en-US" sz="1232">
                <a:solidFill>
                  <a:srgbClr val="FFFFFF"/>
                </a:solidFill>
                <a:latin typeface="Agrandir"/>
                <a:ea typeface="Agrandir"/>
                <a:cs typeface="Agrandir"/>
                <a:sym typeface="Agrandir"/>
              </a:rPr>
              <a:t>Enjoy resort stays complete with pools, entertainment, and premium amenities included in your package.</a:t>
            </a:r>
          </a:p>
        </p:txBody>
      </p:sp>
      <p:sp>
        <p:nvSpPr>
          <p:cNvPr name="TextBox 33" id="33"/>
          <p:cNvSpPr txBox="true"/>
          <p:nvPr/>
        </p:nvSpPr>
        <p:spPr>
          <a:xfrm rot="0">
            <a:off x="1951483" y="5465182"/>
            <a:ext cx="1638861" cy="600981"/>
          </a:xfrm>
          <a:prstGeom prst="rect">
            <a:avLst/>
          </a:prstGeom>
        </p:spPr>
        <p:txBody>
          <a:bodyPr anchor="t" rtlCol="false" tIns="0" lIns="0" bIns="0" rIns="0">
            <a:spAutoFit/>
          </a:bodyPr>
          <a:lstStyle/>
          <a:p>
            <a:pPr algn="l" marL="0" indent="0" lvl="0">
              <a:lnSpc>
                <a:spcPts val="2091"/>
              </a:lnSpc>
            </a:pPr>
            <a:r>
              <a:rPr lang="en-US" b="true" sz="2248">
                <a:solidFill>
                  <a:srgbClr val="FFFFFF"/>
                </a:solidFill>
                <a:latin typeface="Agrandir Bold"/>
                <a:ea typeface="Agrandir Bold"/>
                <a:cs typeface="Agrandir Bold"/>
                <a:sym typeface="Agrandir Bold"/>
              </a:rPr>
              <a:t>Easy Planning</a:t>
            </a:r>
          </a:p>
        </p:txBody>
      </p:sp>
      <p:sp>
        <p:nvSpPr>
          <p:cNvPr name="TextBox 34" id="34"/>
          <p:cNvSpPr txBox="true"/>
          <p:nvPr/>
        </p:nvSpPr>
        <p:spPr>
          <a:xfrm rot="0">
            <a:off x="1951483" y="6237601"/>
            <a:ext cx="2806473" cy="573066"/>
          </a:xfrm>
          <a:prstGeom prst="rect">
            <a:avLst/>
          </a:prstGeom>
        </p:spPr>
        <p:txBody>
          <a:bodyPr anchor="t" rtlCol="false" tIns="0" lIns="0" bIns="0" rIns="0">
            <a:spAutoFit/>
          </a:bodyPr>
          <a:lstStyle/>
          <a:p>
            <a:pPr algn="just" marL="0" indent="0" lvl="0">
              <a:lnSpc>
                <a:spcPts val="1467"/>
              </a:lnSpc>
            </a:pPr>
            <a:r>
              <a:rPr lang="en-US" sz="1232">
                <a:solidFill>
                  <a:srgbClr val="FFFFFF"/>
                </a:solidFill>
                <a:latin typeface="Agrandir"/>
                <a:ea typeface="Agrandir"/>
                <a:cs typeface="Agrandir"/>
                <a:sym typeface="Agrandir"/>
              </a:rPr>
              <a:t>Designed to simplify travel planning and budgeting so you can focus on enjoying your vacation.</a:t>
            </a:r>
          </a:p>
        </p:txBody>
      </p:sp>
      <p:sp>
        <p:nvSpPr>
          <p:cNvPr name="TextBox 35" id="35"/>
          <p:cNvSpPr txBox="true"/>
          <p:nvPr/>
        </p:nvSpPr>
        <p:spPr>
          <a:xfrm rot="0">
            <a:off x="5644395" y="5465182"/>
            <a:ext cx="1638861" cy="600981"/>
          </a:xfrm>
          <a:prstGeom prst="rect">
            <a:avLst/>
          </a:prstGeom>
        </p:spPr>
        <p:txBody>
          <a:bodyPr anchor="t" rtlCol="false" tIns="0" lIns="0" bIns="0" rIns="0">
            <a:spAutoFit/>
          </a:bodyPr>
          <a:lstStyle/>
          <a:p>
            <a:pPr algn="l" marL="0" indent="0" lvl="0">
              <a:lnSpc>
                <a:spcPts val="2091"/>
              </a:lnSpc>
            </a:pPr>
            <a:r>
              <a:rPr lang="en-US" b="true" sz="2248">
                <a:solidFill>
                  <a:srgbClr val="FFFFFF"/>
                </a:solidFill>
                <a:latin typeface="Agrandir Bold"/>
                <a:ea typeface="Agrandir Bold"/>
                <a:cs typeface="Agrandir Bold"/>
                <a:sym typeface="Agrandir Bold"/>
              </a:rPr>
              <a:t>Flight Included</a:t>
            </a:r>
          </a:p>
        </p:txBody>
      </p:sp>
      <p:sp>
        <p:nvSpPr>
          <p:cNvPr name="TextBox 36" id="36"/>
          <p:cNvSpPr txBox="true"/>
          <p:nvPr/>
        </p:nvSpPr>
        <p:spPr>
          <a:xfrm rot="0">
            <a:off x="5717401" y="6277461"/>
            <a:ext cx="2806473" cy="754041"/>
          </a:xfrm>
          <a:prstGeom prst="rect">
            <a:avLst/>
          </a:prstGeom>
        </p:spPr>
        <p:txBody>
          <a:bodyPr anchor="t" rtlCol="false" tIns="0" lIns="0" bIns="0" rIns="0">
            <a:spAutoFit/>
          </a:bodyPr>
          <a:lstStyle/>
          <a:p>
            <a:pPr algn="just" marL="0" indent="0" lvl="0">
              <a:lnSpc>
                <a:spcPts val="1467"/>
              </a:lnSpc>
            </a:pPr>
            <a:r>
              <a:rPr lang="en-US" sz="1232">
                <a:solidFill>
                  <a:srgbClr val="FFFFFF"/>
                </a:solidFill>
                <a:latin typeface="Agrandir"/>
                <a:ea typeface="Agrandir"/>
                <a:cs typeface="Agrandir"/>
                <a:sym typeface="Agrandir"/>
              </a:rPr>
              <a:t>American Airlines vacation packages with flights ensure seamless travel coordination from departure to return.</a:t>
            </a:r>
          </a:p>
        </p:txBody>
      </p:sp>
      <p:sp>
        <p:nvSpPr>
          <p:cNvPr name="Freeform 37" id="37"/>
          <p:cNvSpPr/>
          <p:nvPr/>
        </p:nvSpPr>
        <p:spPr>
          <a:xfrm flipH="false" flipV="false" rot="0">
            <a:off x="0" y="0"/>
            <a:ext cx="2038350" cy="750471"/>
          </a:xfrm>
          <a:custGeom>
            <a:avLst/>
            <a:gdLst/>
            <a:ahLst/>
            <a:cxnLst/>
            <a:rect r="r" b="b" t="t" l="l"/>
            <a:pathLst>
              <a:path h="750471" w="2038350">
                <a:moveTo>
                  <a:pt x="0" y="0"/>
                </a:moveTo>
                <a:lnTo>
                  <a:pt x="2038350" y="0"/>
                </a:lnTo>
                <a:lnTo>
                  <a:pt x="2038350" y="750471"/>
                </a:lnTo>
                <a:lnTo>
                  <a:pt x="0" y="750471"/>
                </a:lnTo>
                <a:lnTo>
                  <a:pt x="0" y="0"/>
                </a:lnTo>
                <a:close/>
              </a:path>
            </a:pathLst>
          </a:custGeom>
          <a:blipFill>
            <a:blip r:embed="rId8"/>
            <a:stretch>
              <a:fillRect l="-38351" t="-175717" r="-32802" b="-189154"/>
            </a:stretch>
          </a:blipFill>
        </p:spPr>
      </p:sp>
      <p:sp>
        <p:nvSpPr>
          <p:cNvPr name="TextBox 38" id="38"/>
          <p:cNvSpPr txBox="true"/>
          <p:nvPr/>
        </p:nvSpPr>
        <p:spPr>
          <a:xfrm rot="0">
            <a:off x="2841481" y="9047950"/>
            <a:ext cx="3266480" cy="482155"/>
          </a:xfrm>
          <a:prstGeom prst="rect">
            <a:avLst/>
          </a:prstGeom>
        </p:spPr>
        <p:txBody>
          <a:bodyPr anchor="t" rtlCol="false" tIns="0" lIns="0" bIns="0" rIns="0">
            <a:spAutoFit/>
          </a:bodyPr>
          <a:lstStyle/>
          <a:p>
            <a:pPr algn="ctr">
              <a:lnSpc>
                <a:spcPts val="3349"/>
              </a:lnSpc>
              <a:spcBef>
                <a:spcPct val="0"/>
              </a:spcBef>
            </a:pPr>
            <a:r>
              <a:rPr lang="en-US" b="true" sz="2392" u="sng">
                <a:solidFill>
                  <a:srgbClr val="FFFFFF"/>
                </a:solidFill>
                <a:latin typeface="Agrandir Bold"/>
                <a:ea typeface="Agrandir Bold"/>
                <a:cs typeface="Agrandir Bold"/>
                <a:sym typeface="Agrandir Bold"/>
                <a:hlinkClick r:id="rId9" tooltip="https://www.airflypolicy.com"/>
              </a:rPr>
              <a:t>www.airflypolicy.com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7F7F7"/>
        </a:solidFill>
      </p:bgPr>
    </p:bg>
    <p:spTree>
      <p:nvGrpSpPr>
        <p:cNvPr id="1" name=""/>
        <p:cNvGrpSpPr/>
        <p:nvPr/>
      </p:nvGrpSpPr>
      <p:grpSpPr>
        <a:xfrm>
          <a:off x="0" y="0"/>
          <a:ext cx="0" cy="0"/>
          <a:chOff x="0" y="0"/>
          <a:chExt cx="0" cy="0"/>
        </a:xfrm>
      </p:grpSpPr>
      <p:grpSp>
        <p:nvGrpSpPr>
          <p:cNvPr name="Group 2" id="2"/>
          <p:cNvGrpSpPr/>
          <p:nvPr/>
        </p:nvGrpSpPr>
        <p:grpSpPr>
          <a:xfrm rot="0">
            <a:off x="-356476" y="-1612009"/>
            <a:ext cx="18574133" cy="3086100"/>
            <a:chOff x="0" y="0"/>
            <a:chExt cx="4891953" cy="812800"/>
          </a:xfrm>
        </p:grpSpPr>
        <p:sp>
          <p:nvSpPr>
            <p:cNvPr name="Freeform 3" id="3"/>
            <p:cNvSpPr/>
            <p:nvPr/>
          </p:nvSpPr>
          <p:spPr>
            <a:xfrm flipH="false" flipV="false" rot="0">
              <a:off x="0" y="0"/>
              <a:ext cx="4891953" cy="812800"/>
            </a:xfrm>
            <a:custGeom>
              <a:avLst/>
              <a:gdLst/>
              <a:ahLst/>
              <a:cxnLst/>
              <a:rect r="r" b="b" t="t" l="l"/>
              <a:pathLst>
                <a:path h="812800" w="4891953">
                  <a:moveTo>
                    <a:pt x="0" y="0"/>
                  </a:moveTo>
                  <a:lnTo>
                    <a:pt x="4891953" y="0"/>
                  </a:lnTo>
                  <a:lnTo>
                    <a:pt x="4891953" y="812800"/>
                  </a:lnTo>
                  <a:lnTo>
                    <a:pt x="0" y="812800"/>
                  </a:lnTo>
                  <a:close/>
                </a:path>
              </a:pathLst>
            </a:custGeom>
            <a:solidFill>
              <a:srgbClr val="1B72C8"/>
            </a:solidFill>
          </p:spPr>
        </p:sp>
        <p:sp>
          <p:nvSpPr>
            <p:cNvPr name="TextBox 4" id="4"/>
            <p:cNvSpPr txBox="true"/>
            <p:nvPr/>
          </p:nvSpPr>
          <p:spPr>
            <a:xfrm>
              <a:off x="0" y="-19050"/>
              <a:ext cx="4891953" cy="831850"/>
            </a:xfrm>
            <a:prstGeom prst="rect">
              <a:avLst/>
            </a:prstGeom>
          </p:spPr>
          <p:txBody>
            <a:bodyPr anchor="ctr" rtlCol="false" tIns="50800" lIns="50800" bIns="50800" rIns="50800"/>
            <a:lstStyle/>
            <a:p>
              <a:pPr algn="ctr" marL="0" indent="0" lvl="0">
                <a:lnSpc>
                  <a:spcPts val="2225"/>
                </a:lnSpc>
              </a:pPr>
            </a:p>
          </p:txBody>
        </p:sp>
      </p:grpSp>
      <p:sp>
        <p:nvSpPr>
          <p:cNvPr name="Freeform 5" id="5"/>
          <p:cNvSpPr/>
          <p:nvPr/>
        </p:nvSpPr>
        <p:spPr>
          <a:xfrm flipH="false" flipV="false" rot="0">
            <a:off x="-2298189" y="7789304"/>
            <a:ext cx="8260577" cy="8229600"/>
          </a:xfrm>
          <a:custGeom>
            <a:avLst/>
            <a:gdLst/>
            <a:ahLst/>
            <a:cxnLst/>
            <a:rect r="r" b="b" t="t" l="l"/>
            <a:pathLst>
              <a:path h="8229600" w="8260577">
                <a:moveTo>
                  <a:pt x="0" y="0"/>
                </a:moveTo>
                <a:lnTo>
                  <a:pt x="8260577" y="0"/>
                </a:lnTo>
                <a:lnTo>
                  <a:pt x="8260577" y="8229600"/>
                </a:lnTo>
                <a:lnTo>
                  <a:pt x="0" y="8229600"/>
                </a:lnTo>
                <a:lnTo>
                  <a:pt x="0" y="0"/>
                </a:lnTo>
                <a:close/>
              </a:path>
            </a:pathLst>
          </a:custGeom>
          <a:blipFill>
            <a:blip r:embed="rId2">
              <a:alphaModFix amt="25000"/>
            </a:blip>
            <a:stretch>
              <a:fillRect l="0" t="0" r="0" b="0"/>
            </a:stretch>
          </a:blipFill>
        </p:spPr>
      </p:sp>
      <p:sp>
        <p:nvSpPr>
          <p:cNvPr name="Freeform 6" id="6"/>
          <p:cNvSpPr/>
          <p:nvPr/>
        </p:nvSpPr>
        <p:spPr>
          <a:xfrm flipH="false" flipV="false" rot="0">
            <a:off x="2038350" y="9095440"/>
            <a:ext cx="5612946" cy="571500"/>
          </a:xfrm>
          <a:custGeom>
            <a:avLst/>
            <a:gdLst/>
            <a:ahLst/>
            <a:cxnLst/>
            <a:rect r="r" b="b" t="t" l="l"/>
            <a:pathLst>
              <a:path h="571500" w="5612946">
                <a:moveTo>
                  <a:pt x="0" y="0"/>
                </a:moveTo>
                <a:lnTo>
                  <a:pt x="5612947" y="0"/>
                </a:lnTo>
                <a:lnTo>
                  <a:pt x="5612947" y="571500"/>
                </a:lnTo>
                <a:lnTo>
                  <a:pt x="0" y="5715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0">
            <a:off x="16841990" y="9065190"/>
            <a:ext cx="571500" cy="571500"/>
          </a:xfrm>
          <a:custGeom>
            <a:avLst/>
            <a:gdLst/>
            <a:ahLst/>
            <a:cxnLst/>
            <a:rect r="r" b="b" t="t" l="l"/>
            <a:pathLst>
              <a:path h="571500" w="571500">
                <a:moveTo>
                  <a:pt x="0" y="0"/>
                </a:moveTo>
                <a:lnTo>
                  <a:pt x="571500" y="0"/>
                </a:lnTo>
                <a:lnTo>
                  <a:pt x="571500" y="571500"/>
                </a:lnTo>
                <a:lnTo>
                  <a:pt x="0" y="5715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6991632" y="8465441"/>
            <a:ext cx="8260577" cy="8229600"/>
          </a:xfrm>
          <a:custGeom>
            <a:avLst/>
            <a:gdLst/>
            <a:ahLst/>
            <a:cxnLst/>
            <a:rect r="r" b="b" t="t" l="l"/>
            <a:pathLst>
              <a:path h="8229600" w="8260577">
                <a:moveTo>
                  <a:pt x="0" y="0"/>
                </a:moveTo>
                <a:lnTo>
                  <a:pt x="8260577" y="0"/>
                </a:lnTo>
                <a:lnTo>
                  <a:pt x="8260577" y="8229600"/>
                </a:lnTo>
                <a:lnTo>
                  <a:pt x="0" y="8229600"/>
                </a:lnTo>
                <a:lnTo>
                  <a:pt x="0" y="0"/>
                </a:lnTo>
                <a:close/>
              </a:path>
            </a:pathLst>
          </a:custGeom>
          <a:blipFill>
            <a:blip r:embed="rId2">
              <a:alphaModFix amt="25000"/>
            </a:blip>
            <a:stretch>
              <a:fillRect l="0" t="0" r="0" b="0"/>
            </a:stretch>
          </a:blipFill>
        </p:spPr>
      </p:sp>
      <p:grpSp>
        <p:nvGrpSpPr>
          <p:cNvPr name="Group 9" id="9"/>
          <p:cNvGrpSpPr/>
          <p:nvPr/>
        </p:nvGrpSpPr>
        <p:grpSpPr>
          <a:xfrm rot="0">
            <a:off x="9663823" y="-1612009"/>
            <a:ext cx="18574133" cy="3086100"/>
            <a:chOff x="0" y="0"/>
            <a:chExt cx="4891953" cy="812800"/>
          </a:xfrm>
        </p:grpSpPr>
        <p:sp>
          <p:nvSpPr>
            <p:cNvPr name="Freeform 10" id="10"/>
            <p:cNvSpPr/>
            <p:nvPr/>
          </p:nvSpPr>
          <p:spPr>
            <a:xfrm flipH="false" flipV="false" rot="0">
              <a:off x="0" y="0"/>
              <a:ext cx="4891953" cy="812800"/>
            </a:xfrm>
            <a:custGeom>
              <a:avLst/>
              <a:gdLst/>
              <a:ahLst/>
              <a:cxnLst/>
              <a:rect r="r" b="b" t="t" l="l"/>
              <a:pathLst>
                <a:path h="812800" w="4891953">
                  <a:moveTo>
                    <a:pt x="0" y="0"/>
                  </a:moveTo>
                  <a:lnTo>
                    <a:pt x="4891953" y="0"/>
                  </a:lnTo>
                  <a:lnTo>
                    <a:pt x="4891953" y="812800"/>
                  </a:lnTo>
                  <a:lnTo>
                    <a:pt x="0" y="812800"/>
                  </a:lnTo>
                  <a:close/>
                </a:path>
              </a:pathLst>
            </a:custGeom>
            <a:solidFill>
              <a:srgbClr val="1763BB"/>
            </a:solidFill>
          </p:spPr>
        </p:sp>
        <p:sp>
          <p:nvSpPr>
            <p:cNvPr name="TextBox 11" id="11"/>
            <p:cNvSpPr txBox="true"/>
            <p:nvPr/>
          </p:nvSpPr>
          <p:spPr>
            <a:xfrm>
              <a:off x="0" y="-19050"/>
              <a:ext cx="4891953" cy="831850"/>
            </a:xfrm>
            <a:prstGeom prst="rect">
              <a:avLst/>
            </a:prstGeom>
          </p:spPr>
          <p:txBody>
            <a:bodyPr anchor="ctr" rtlCol="false" tIns="50800" lIns="50800" bIns="50800" rIns="50800"/>
            <a:lstStyle/>
            <a:p>
              <a:pPr algn="ctr" marL="0" indent="0" lvl="0">
                <a:lnSpc>
                  <a:spcPts val="2225"/>
                </a:lnSpc>
              </a:pPr>
            </a:p>
          </p:txBody>
        </p:sp>
      </p:grpSp>
      <p:sp>
        <p:nvSpPr>
          <p:cNvPr name="TextBox 12" id="12"/>
          <p:cNvSpPr txBox="true"/>
          <p:nvPr/>
        </p:nvSpPr>
        <p:spPr>
          <a:xfrm rot="0">
            <a:off x="15418593" y="9199413"/>
            <a:ext cx="1194797" cy="306401"/>
          </a:xfrm>
          <a:prstGeom prst="rect">
            <a:avLst/>
          </a:prstGeom>
        </p:spPr>
        <p:txBody>
          <a:bodyPr anchor="t" rtlCol="false" tIns="0" lIns="0" bIns="0" rIns="0">
            <a:spAutoFit/>
          </a:bodyPr>
          <a:lstStyle/>
          <a:p>
            <a:pPr algn="l" marL="0" indent="0" lvl="0">
              <a:lnSpc>
                <a:spcPts val="1851"/>
              </a:lnSpc>
            </a:pPr>
            <a:r>
              <a:rPr lang="en-US" b="true" sz="1991">
                <a:solidFill>
                  <a:srgbClr val="1B72C8"/>
                </a:solidFill>
                <a:latin typeface="Agrandir Medium"/>
                <a:ea typeface="Agrandir Medium"/>
                <a:cs typeface="Agrandir Medium"/>
                <a:sym typeface="Agrandir Medium"/>
              </a:rPr>
              <a:t>Page 4</a:t>
            </a:r>
          </a:p>
        </p:txBody>
      </p:sp>
      <p:sp>
        <p:nvSpPr>
          <p:cNvPr name="TextBox 13" id="13"/>
          <p:cNvSpPr txBox="true"/>
          <p:nvPr/>
        </p:nvSpPr>
        <p:spPr>
          <a:xfrm rot="0">
            <a:off x="8843849" y="2523884"/>
            <a:ext cx="5165484" cy="930520"/>
          </a:xfrm>
          <a:prstGeom prst="rect">
            <a:avLst/>
          </a:prstGeom>
        </p:spPr>
        <p:txBody>
          <a:bodyPr anchor="t" rtlCol="false" tIns="0" lIns="0" bIns="0" rIns="0">
            <a:spAutoFit/>
          </a:bodyPr>
          <a:lstStyle/>
          <a:p>
            <a:pPr algn="l" marL="0" indent="0" lvl="0">
              <a:lnSpc>
                <a:spcPts val="5580"/>
              </a:lnSpc>
            </a:pPr>
            <a:r>
              <a:rPr lang="en-US" b="true" sz="6000">
                <a:solidFill>
                  <a:srgbClr val="1B72C8"/>
                </a:solidFill>
                <a:latin typeface="Agrandir Bold"/>
                <a:ea typeface="Agrandir Bold"/>
                <a:cs typeface="Agrandir Bold"/>
                <a:sym typeface="Agrandir Bold"/>
              </a:rPr>
              <a:t>What's</a:t>
            </a:r>
          </a:p>
        </p:txBody>
      </p:sp>
      <p:sp>
        <p:nvSpPr>
          <p:cNvPr name="TextBox 14" id="14"/>
          <p:cNvSpPr txBox="true"/>
          <p:nvPr/>
        </p:nvSpPr>
        <p:spPr>
          <a:xfrm rot="0">
            <a:off x="8843849" y="3277732"/>
            <a:ext cx="6408360" cy="926061"/>
          </a:xfrm>
          <a:prstGeom prst="rect">
            <a:avLst/>
          </a:prstGeom>
        </p:spPr>
        <p:txBody>
          <a:bodyPr anchor="t" rtlCol="false" tIns="0" lIns="0" bIns="0" rIns="0">
            <a:spAutoFit/>
          </a:bodyPr>
          <a:lstStyle/>
          <a:p>
            <a:pPr algn="l" marL="0" indent="0" lvl="0">
              <a:lnSpc>
                <a:spcPts val="5580"/>
              </a:lnSpc>
            </a:pPr>
            <a:r>
              <a:rPr lang="en-US" sz="6000">
                <a:solidFill>
                  <a:srgbClr val="1B72C8"/>
                </a:solidFill>
                <a:latin typeface="Agrandir"/>
                <a:ea typeface="Agrandir"/>
                <a:cs typeface="Agrandir"/>
                <a:sym typeface="Agrandir"/>
              </a:rPr>
              <a:t>Included?</a:t>
            </a:r>
          </a:p>
        </p:txBody>
      </p:sp>
      <p:sp>
        <p:nvSpPr>
          <p:cNvPr name="TextBox 15" id="15"/>
          <p:cNvSpPr txBox="true"/>
          <p:nvPr/>
        </p:nvSpPr>
        <p:spPr>
          <a:xfrm rot="0">
            <a:off x="8853786" y="4345751"/>
            <a:ext cx="7759604" cy="1583749"/>
          </a:xfrm>
          <a:prstGeom prst="rect">
            <a:avLst/>
          </a:prstGeom>
        </p:spPr>
        <p:txBody>
          <a:bodyPr anchor="t" rtlCol="false" tIns="0" lIns="0" bIns="0" rIns="0">
            <a:spAutoFit/>
          </a:bodyPr>
          <a:lstStyle/>
          <a:p>
            <a:pPr algn="just" marL="0" indent="0" lvl="0">
              <a:lnSpc>
                <a:spcPts val="2435"/>
              </a:lnSpc>
            </a:pPr>
            <a:r>
              <a:rPr lang="en-US" sz="2046">
                <a:solidFill>
                  <a:srgbClr val="1B72C8"/>
                </a:solidFill>
                <a:latin typeface="Agrandir"/>
                <a:ea typeface="Agrandir"/>
                <a:cs typeface="Agrandir"/>
                <a:sym typeface="Agrandir"/>
              </a:rPr>
              <a:t>American vacation packages all inclusive are designed to bundle everything into one seamless experience. From flights and accommodation to meals, activities, and transfers, here's what you can typically expect when you book an all-inclusive package.</a:t>
            </a:r>
          </a:p>
        </p:txBody>
      </p:sp>
      <p:grpSp>
        <p:nvGrpSpPr>
          <p:cNvPr name="Group 16" id="16"/>
          <p:cNvGrpSpPr/>
          <p:nvPr/>
        </p:nvGrpSpPr>
        <p:grpSpPr>
          <a:xfrm rot="0">
            <a:off x="8843849" y="6383207"/>
            <a:ext cx="831717" cy="772240"/>
            <a:chOff x="0" y="0"/>
            <a:chExt cx="219053" cy="203388"/>
          </a:xfrm>
        </p:grpSpPr>
        <p:sp>
          <p:nvSpPr>
            <p:cNvPr name="Freeform 17" id="17"/>
            <p:cNvSpPr/>
            <p:nvPr/>
          </p:nvSpPr>
          <p:spPr>
            <a:xfrm flipH="false" flipV="false" rot="0">
              <a:off x="0" y="0"/>
              <a:ext cx="219053" cy="203388"/>
            </a:xfrm>
            <a:custGeom>
              <a:avLst/>
              <a:gdLst/>
              <a:ahLst/>
              <a:cxnLst/>
              <a:rect r="r" b="b" t="t" l="l"/>
              <a:pathLst>
                <a:path h="203388" w="219053">
                  <a:moveTo>
                    <a:pt x="101694" y="0"/>
                  </a:moveTo>
                  <a:lnTo>
                    <a:pt x="117359" y="0"/>
                  </a:lnTo>
                  <a:cubicBezTo>
                    <a:pt x="144330" y="0"/>
                    <a:pt x="170196" y="10714"/>
                    <a:pt x="189267" y="29786"/>
                  </a:cubicBezTo>
                  <a:cubicBezTo>
                    <a:pt x="208339" y="48857"/>
                    <a:pt x="219053" y="74723"/>
                    <a:pt x="219053" y="101694"/>
                  </a:cubicBezTo>
                  <a:lnTo>
                    <a:pt x="219053" y="101694"/>
                  </a:lnTo>
                  <a:cubicBezTo>
                    <a:pt x="219053" y="128665"/>
                    <a:pt x="208339" y="154531"/>
                    <a:pt x="189267" y="173603"/>
                  </a:cubicBezTo>
                  <a:cubicBezTo>
                    <a:pt x="170196" y="192674"/>
                    <a:pt x="144330" y="203388"/>
                    <a:pt x="117359" y="203388"/>
                  </a:cubicBezTo>
                  <a:lnTo>
                    <a:pt x="101694" y="203388"/>
                  </a:lnTo>
                  <a:cubicBezTo>
                    <a:pt x="74723" y="203388"/>
                    <a:pt x="48857" y="192674"/>
                    <a:pt x="29786" y="173603"/>
                  </a:cubicBezTo>
                  <a:cubicBezTo>
                    <a:pt x="10714" y="154531"/>
                    <a:pt x="0" y="128665"/>
                    <a:pt x="0" y="101694"/>
                  </a:cubicBezTo>
                  <a:lnTo>
                    <a:pt x="0" y="101694"/>
                  </a:lnTo>
                  <a:cubicBezTo>
                    <a:pt x="0" y="74723"/>
                    <a:pt x="10714" y="48857"/>
                    <a:pt x="29786" y="29786"/>
                  </a:cubicBezTo>
                  <a:cubicBezTo>
                    <a:pt x="48857" y="10714"/>
                    <a:pt x="74723" y="0"/>
                    <a:pt x="101694" y="0"/>
                  </a:cubicBezTo>
                  <a:close/>
                </a:path>
              </a:pathLst>
            </a:custGeom>
            <a:solidFill>
              <a:srgbClr val="1B72C8"/>
            </a:solidFill>
          </p:spPr>
        </p:sp>
        <p:sp>
          <p:nvSpPr>
            <p:cNvPr name="TextBox 18" id="18"/>
            <p:cNvSpPr txBox="true"/>
            <p:nvPr/>
          </p:nvSpPr>
          <p:spPr>
            <a:xfrm>
              <a:off x="0" y="-19050"/>
              <a:ext cx="219053" cy="222438"/>
            </a:xfrm>
            <a:prstGeom prst="rect">
              <a:avLst/>
            </a:prstGeom>
          </p:spPr>
          <p:txBody>
            <a:bodyPr anchor="ctr" rtlCol="false" tIns="50800" lIns="50800" bIns="50800" rIns="50800"/>
            <a:lstStyle/>
            <a:p>
              <a:pPr algn="ctr" marL="0" indent="0" lvl="0">
                <a:lnSpc>
                  <a:spcPts val="2225"/>
                </a:lnSpc>
              </a:pPr>
            </a:p>
          </p:txBody>
        </p:sp>
      </p:grpSp>
      <p:sp>
        <p:nvSpPr>
          <p:cNvPr name="TextBox 19" id="19"/>
          <p:cNvSpPr txBox="true"/>
          <p:nvPr/>
        </p:nvSpPr>
        <p:spPr>
          <a:xfrm rot="0">
            <a:off x="9162696" y="6585404"/>
            <a:ext cx="453485" cy="443992"/>
          </a:xfrm>
          <a:prstGeom prst="rect">
            <a:avLst/>
          </a:prstGeom>
        </p:spPr>
        <p:txBody>
          <a:bodyPr anchor="t" rtlCol="false" tIns="0" lIns="0" bIns="0" rIns="0">
            <a:spAutoFit/>
          </a:bodyPr>
          <a:lstStyle/>
          <a:p>
            <a:pPr algn="l" marL="0" indent="0" lvl="0">
              <a:lnSpc>
                <a:spcPts val="2741"/>
              </a:lnSpc>
            </a:pPr>
            <a:r>
              <a:rPr lang="en-US" b="true" sz="2948">
                <a:solidFill>
                  <a:srgbClr val="FFFFFF"/>
                </a:solidFill>
                <a:latin typeface="Agrandir Bold"/>
                <a:ea typeface="Agrandir Bold"/>
                <a:cs typeface="Agrandir Bold"/>
                <a:sym typeface="Agrandir Bold"/>
              </a:rPr>
              <a:t>1.</a:t>
            </a:r>
          </a:p>
        </p:txBody>
      </p:sp>
      <p:sp>
        <p:nvSpPr>
          <p:cNvPr name="TextBox 20" id="20"/>
          <p:cNvSpPr txBox="true"/>
          <p:nvPr/>
        </p:nvSpPr>
        <p:spPr>
          <a:xfrm rot="0">
            <a:off x="10027764" y="6392155"/>
            <a:ext cx="2020265" cy="653796"/>
          </a:xfrm>
          <a:prstGeom prst="rect">
            <a:avLst/>
          </a:prstGeom>
        </p:spPr>
        <p:txBody>
          <a:bodyPr anchor="t" rtlCol="false" tIns="0" lIns="0" bIns="0" rIns="0">
            <a:spAutoFit/>
          </a:bodyPr>
          <a:lstStyle/>
          <a:p>
            <a:pPr algn="l" marL="0" indent="0" lvl="0">
              <a:lnSpc>
                <a:spcPts val="2232"/>
              </a:lnSpc>
            </a:pPr>
            <a:r>
              <a:rPr lang="en-US" b="true" sz="2400">
                <a:solidFill>
                  <a:srgbClr val="1B72C8"/>
                </a:solidFill>
                <a:latin typeface="Agrandir Bold"/>
                <a:ea typeface="Agrandir Bold"/>
                <a:cs typeface="Agrandir Bold"/>
                <a:sym typeface="Agrandir Bold"/>
              </a:rPr>
              <a:t>Flights &amp; Transfers</a:t>
            </a:r>
          </a:p>
        </p:txBody>
      </p:sp>
      <p:grpSp>
        <p:nvGrpSpPr>
          <p:cNvPr name="Group 21" id="21"/>
          <p:cNvGrpSpPr/>
          <p:nvPr/>
        </p:nvGrpSpPr>
        <p:grpSpPr>
          <a:xfrm rot="0">
            <a:off x="8853786" y="7612647"/>
            <a:ext cx="831717" cy="772240"/>
            <a:chOff x="0" y="0"/>
            <a:chExt cx="219053" cy="203388"/>
          </a:xfrm>
        </p:grpSpPr>
        <p:sp>
          <p:nvSpPr>
            <p:cNvPr name="Freeform 22" id="22"/>
            <p:cNvSpPr/>
            <p:nvPr/>
          </p:nvSpPr>
          <p:spPr>
            <a:xfrm flipH="false" flipV="false" rot="0">
              <a:off x="0" y="0"/>
              <a:ext cx="219053" cy="203388"/>
            </a:xfrm>
            <a:custGeom>
              <a:avLst/>
              <a:gdLst/>
              <a:ahLst/>
              <a:cxnLst/>
              <a:rect r="r" b="b" t="t" l="l"/>
              <a:pathLst>
                <a:path h="203388" w="219053">
                  <a:moveTo>
                    <a:pt x="101694" y="0"/>
                  </a:moveTo>
                  <a:lnTo>
                    <a:pt x="117359" y="0"/>
                  </a:lnTo>
                  <a:cubicBezTo>
                    <a:pt x="144330" y="0"/>
                    <a:pt x="170196" y="10714"/>
                    <a:pt x="189267" y="29786"/>
                  </a:cubicBezTo>
                  <a:cubicBezTo>
                    <a:pt x="208339" y="48857"/>
                    <a:pt x="219053" y="74723"/>
                    <a:pt x="219053" y="101694"/>
                  </a:cubicBezTo>
                  <a:lnTo>
                    <a:pt x="219053" y="101694"/>
                  </a:lnTo>
                  <a:cubicBezTo>
                    <a:pt x="219053" y="128665"/>
                    <a:pt x="208339" y="154531"/>
                    <a:pt x="189267" y="173603"/>
                  </a:cubicBezTo>
                  <a:cubicBezTo>
                    <a:pt x="170196" y="192674"/>
                    <a:pt x="144330" y="203388"/>
                    <a:pt x="117359" y="203388"/>
                  </a:cubicBezTo>
                  <a:lnTo>
                    <a:pt x="101694" y="203388"/>
                  </a:lnTo>
                  <a:cubicBezTo>
                    <a:pt x="74723" y="203388"/>
                    <a:pt x="48857" y="192674"/>
                    <a:pt x="29786" y="173603"/>
                  </a:cubicBezTo>
                  <a:cubicBezTo>
                    <a:pt x="10714" y="154531"/>
                    <a:pt x="0" y="128665"/>
                    <a:pt x="0" y="101694"/>
                  </a:cubicBezTo>
                  <a:lnTo>
                    <a:pt x="0" y="101694"/>
                  </a:lnTo>
                  <a:cubicBezTo>
                    <a:pt x="0" y="74723"/>
                    <a:pt x="10714" y="48857"/>
                    <a:pt x="29786" y="29786"/>
                  </a:cubicBezTo>
                  <a:cubicBezTo>
                    <a:pt x="48857" y="10714"/>
                    <a:pt x="74723" y="0"/>
                    <a:pt x="101694" y="0"/>
                  </a:cubicBezTo>
                  <a:close/>
                </a:path>
              </a:pathLst>
            </a:custGeom>
            <a:solidFill>
              <a:srgbClr val="1B72C8"/>
            </a:solidFill>
          </p:spPr>
        </p:sp>
        <p:sp>
          <p:nvSpPr>
            <p:cNvPr name="TextBox 23" id="23"/>
            <p:cNvSpPr txBox="true"/>
            <p:nvPr/>
          </p:nvSpPr>
          <p:spPr>
            <a:xfrm>
              <a:off x="0" y="-19050"/>
              <a:ext cx="219053" cy="222438"/>
            </a:xfrm>
            <a:prstGeom prst="rect">
              <a:avLst/>
            </a:prstGeom>
          </p:spPr>
          <p:txBody>
            <a:bodyPr anchor="ctr" rtlCol="false" tIns="50800" lIns="50800" bIns="50800" rIns="50800"/>
            <a:lstStyle/>
            <a:p>
              <a:pPr algn="ctr" marL="0" indent="0" lvl="0">
                <a:lnSpc>
                  <a:spcPts val="2225"/>
                </a:lnSpc>
              </a:pPr>
            </a:p>
          </p:txBody>
        </p:sp>
      </p:grpSp>
      <p:sp>
        <p:nvSpPr>
          <p:cNvPr name="TextBox 24" id="24"/>
          <p:cNvSpPr txBox="true"/>
          <p:nvPr/>
        </p:nvSpPr>
        <p:spPr>
          <a:xfrm rot="0">
            <a:off x="9172633" y="7814843"/>
            <a:ext cx="453485" cy="443992"/>
          </a:xfrm>
          <a:prstGeom prst="rect">
            <a:avLst/>
          </a:prstGeom>
        </p:spPr>
        <p:txBody>
          <a:bodyPr anchor="t" rtlCol="false" tIns="0" lIns="0" bIns="0" rIns="0">
            <a:spAutoFit/>
          </a:bodyPr>
          <a:lstStyle/>
          <a:p>
            <a:pPr algn="l" marL="0" indent="0" lvl="0">
              <a:lnSpc>
                <a:spcPts val="2741"/>
              </a:lnSpc>
            </a:pPr>
            <a:r>
              <a:rPr lang="en-US" b="true" sz="2948">
                <a:solidFill>
                  <a:srgbClr val="FFFFFF"/>
                </a:solidFill>
                <a:latin typeface="Agrandir Bold"/>
                <a:ea typeface="Agrandir Bold"/>
                <a:cs typeface="Agrandir Bold"/>
                <a:sym typeface="Agrandir Bold"/>
              </a:rPr>
              <a:t>2.</a:t>
            </a:r>
          </a:p>
        </p:txBody>
      </p:sp>
      <p:sp>
        <p:nvSpPr>
          <p:cNvPr name="TextBox 25" id="25"/>
          <p:cNvSpPr txBox="true"/>
          <p:nvPr/>
        </p:nvSpPr>
        <p:spPr>
          <a:xfrm rot="0">
            <a:off x="10037701" y="7621595"/>
            <a:ext cx="2010328" cy="653796"/>
          </a:xfrm>
          <a:prstGeom prst="rect">
            <a:avLst/>
          </a:prstGeom>
        </p:spPr>
        <p:txBody>
          <a:bodyPr anchor="t" rtlCol="false" tIns="0" lIns="0" bIns="0" rIns="0">
            <a:spAutoFit/>
          </a:bodyPr>
          <a:lstStyle/>
          <a:p>
            <a:pPr algn="l" marL="0" indent="0" lvl="0">
              <a:lnSpc>
                <a:spcPts val="2232"/>
              </a:lnSpc>
            </a:pPr>
            <a:r>
              <a:rPr lang="en-US" b="true" sz="2400">
                <a:solidFill>
                  <a:srgbClr val="1B72C8"/>
                </a:solidFill>
                <a:latin typeface="Agrandir Bold"/>
                <a:ea typeface="Agrandir Bold"/>
                <a:cs typeface="Agrandir Bold"/>
                <a:sym typeface="Agrandir Bold"/>
              </a:rPr>
              <a:t>Meals &amp; Drinks</a:t>
            </a:r>
          </a:p>
        </p:txBody>
      </p:sp>
      <p:grpSp>
        <p:nvGrpSpPr>
          <p:cNvPr name="Group 26" id="26"/>
          <p:cNvGrpSpPr/>
          <p:nvPr/>
        </p:nvGrpSpPr>
        <p:grpSpPr>
          <a:xfrm rot="0">
            <a:off x="12863746" y="6383207"/>
            <a:ext cx="831717" cy="772240"/>
            <a:chOff x="0" y="0"/>
            <a:chExt cx="219053" cy="203388"/>
          </a:xfrm>
        </p:grpSpPr>
        <p:sp>
          <p:nvSpPr>
            <p:cNvPr name="Freeform 27" id="27"/>
            <p:cNvSpPr/>
            <p:nvPr/>
          </p:nvSpPr>
          <p:spPr>
            <a:xfrm flipH="false" flipV="false" rot="0">
              <a:off x="0" y="0"/>
              <a:ext cx="219053" cy="203388"/>
            </a:xfrm>
            <a:custGeom>
              <a:avLst/>
              <a:gdLst/>
              <a:ahLst/>
              <a:cxnLst/>
              <a:rect r="r" b="b" t="t" l="l"/>
              <a:pathLst>
                <a:path h="203388" w="219053">
                  <a:moveTo>
                    <a:pt x="101694" y="0"/>
                  </a:moveTo>
                  <a:lnTo>
                    <a:pt x="117359" y="0"/>
                  </a:lnTo>
                  <a:cubicBezTo>
                    <a:pt x="144330" y="0"/>
                    <a:pt x="170196" y="10714"/>
                    <a:pt x="189267" y="29786"/>
                  </a:cubicBezTo>
                  <a:cubicBezTo>
                    <a:pt x="208339" y="48857"/>
                    <a:pt x="219053" y="74723"/>
                    <a:pt x="219053" y="101694"/>
                  </a:cubicBezTo>
                  <a:lnTo>
                    <a:pt x="219053" y="101694"/>
                  </a:lnTo>
                  <a:cubicBezTo>
                    <a:pt x="219053" y="128665"/>
                    <a:pt x="208339" y="154531"/>
                    <a:pt x="189267" y="173603"/>
                  </a:cubicBezTo>
                  <a:cubicBezTo>
                    <a:pt x="170196" y="192674"/>
                    <a:pt x="144330" y="203388"/>
                    <a:pt x="117359" y="203388"/>
                  </a:cubicBezTo>
                  <a:lnTo>
                    <a:pt x="101694" y="203388"/>
                  </a:lnTo>
                  <a:cubicBezTo>
                    <a:pt x="74723" y="203388"/>
                    <a:pt x="48857" y="192674"/>
                    <a:pt x="29786" y="173603"/>
                  </a:cubicBezTo>
                  <a:cubicBezTo>
                    <a:pt x="10714" y="154531"/>
                    <a:pt x="0" y="128665"/>
                    <a:pt x="0" y="101694"/>
                  </a:cubicBezTo>
                  <a:lnTo>
                    <a:pt x="0" y="101694"/>
                  </a:lnTo>
                  <a:cubicBezTo>
                    <a:pt x="0" y="74723"/>
                    <a:pt x="10714" y="48857"/>
                    <a:pt x="29786" y="29786"/>
                  </a:cubicBezTo>
                  <a:cubicBezTo>
                    <a:pt x="48857" y="10714"/>
                    <a:pt x="74723" y="0"/>
                    <a:pt x="101694" y="0"/>
                  </a:cubicBezTo>
                  <a:close/>
                </a:path>
              </a:pathLst>
            </a:custGeom>
            <a:solidFill>
              <a:srgbClr val="1B72C8"/>
            </a:solidFill>
          </p:spPr>
        </p:sp>
        <p:sp>
          <p:nvSpPr>
            <p:cNvPr name="TextBox 28" id="28"/>
            <p:cNvSpPr txBox="true"/>
            <p:nvPr/>
          </p:nvSpPr>
          <p:spPr>
            <a:xfrm>
              <a:off x="0" y="-19050"/>
              <a:ext cx="219053" cy="222438"/>
            </a:xfrm>
            <a:prstGeom prst="rect">
              <a:avLst/>
            </a:prstGeom>
          </p:spPr>
          <p:txBody>
            <a:bodyPr anchor="ctr" rtlCol="false" tIns="50800" lIns="50800" bIns="50800" rIns="50800"/>
            <a:lstStyle/>
            <a:p>
              <a:pPr algn="ctr" marL="0" indent="0" lvl="0">
                <a:lnSpc>
                  <a:spcPts val="2225"/>
                </a:lnSpc>
              </a:pPr>
            </a:p>
          </p:txBody>
        </p:sp>
      </p:grpSp>
      <p:sp>
        <p:nvSpPr>
          <p:cNvPr name="TextBox 29" id="29"/>
          <p:cNvSpPr txBox="true"/>
          <p:nvPr/>
        </p:nvSpPr>
        <p:spPr>
          <a:xfrm rot="0">
            <a:off x="13182593" y="6585404"/>
            <a:ext cx="453485" cy="443992"/>
          </a:xfrm>
          <a:prstGeom prst="rect">
            <a:avLst/>
          </a:prstGeom>
        </p:spPr>
        <p:txBody>
          <a:bodyPr anchor="t" rtlCol="false" tIns="0" lIns="0" bIns="0" rIns="0">
            <a:spAutoFit/>
          </a:bodyPr>
          <a:lstStyle/>
          <a:p>
            <a:pPr algn="l" marL="0" indent="0" lvl="0">
              <a:lnSpc>
                <a:spcPts val="2741"/>
              </a:lnSpc>
            </a:pPr>
            <a:r>
              <a:rPr lang="en-US" b="true" sz="2948">
                <a:solidFill>
                  <a:srgbClr val="FFFFFF"/>
                </a:solidFill>
                <a:latin typeface="Agrandir Bold"/>
                <a:ea typeface="Agrandir Bold"/>
                <a:cs typeface="Agrandir Bold"/>
                <a:sym typeface="Agrandir Bold"/>
              </a:rPr>
              <a:t>3.</a:t>
            </a:r>
          </a:p>
        </p:txBody>
      </p:sp>
      <p:sp>
        <p:nvSpPr>
          <p:cNvPr name="TextBox 30" id="30"/>
          <p:cNvSpPr txBox="true"/>
          <p:nvPr/>
        </p:nvSpPr>
        <p:spPr>
          <a:xfrm rot="0">
            <a:off x="14047662" y="6392155"/>
            <a:ext cx="2565728" cy="653796"/>
          </a:xfrm>
          <a:prstGeom prst="rect">
            <a:avLst/>
          </a:prstGeom>
        </p:spPr>
        <p:txBody>
          <a:bodyPr anchor="t" rtlCol="false" tIns="0" lIns="0" bIns="0" rIns="0">
            <a:spAutoFit/>
          </a:bodyPr>
          <a:lstStyle/>
          <a:p>
            <a:pPr algn="l" marL="0" indent="0" lvl="0">
              <a:lnSpc>
                <a:spcPts val="2232"/>
              </a:lnSpc>
            </a:pPr>
            <a:r>
              <a:rPr lang="en-US" b="true" sz="2400">
                <a:solidFill>
                  <a:srgbClr val="1B72C8"/>
                </a:solidFill>
                <a:latin typeface="Agrandir Bold"/>
                <a:ea typeface="Agrandir Bold"/>
                <a:cs typeface="Agrandir Bold"/>
                <a:sym typeface="Agrandir Bold"/>
              </a:rPr>
              <a:t>Resort Amenities</a:t>
            </a:r>
          </a:p>
        </p:txBody>
      </p:sp>
      <p:grpSp>
        <p:nvGrpSpPr>
          <p:cNvPr name="Group 31" id="31"/>
          <p:cNvGrpSpPr/>
          <p:nvPr/>
        </p:nvGrpSpPr>
        <p:grpSpPr>
          <a:xfrm rot="0">
            <a:off x="12873683" y="7612647"/>
            <a:ext cx="831717" cy="772240"/>
            <a:chOff x="0" y="0"/>
            <a:chExt cx="219053" cy="203388"/>
          </a:xfrm>
        </p:grpSpPr>
        <p:sp>
          <p:nvSpPr>
            <p:cNvPr name="Freeform 32" id="32"/>
            <p:cNvSpPr/>
            <p:nvPr/>
          </p:nvSpPr>
          <p:spPr>
            <a:xfrm flipH="false" flipV="false" rot="0">
              <a:off x="0" y="0"/>
              <a:ext cx="219053" cy="203388"/>
            </a:xfrm>
            <a:custGeom>
              <a:avLst/>
              <a:gdLst/>
              <a:ahLst/>
              <a:cxnLst/>
              <a:rect r="r" b="b" t="t" l="l"/>
              <a:pathLst>
                <a:path h="203388" w="219053">
                  <a:moveTo>
                    <a:pt x="101694" y="0"/>
                  </a:moveTo>
                  <a:lnTo>
                    <a:pt x="117359" y="0"/>
                  </a:lnTo>
                  <a:cubicBezTo>
                    <a:pt x="144330" y="0"/>
                    <a:pt x="170196" y="10714"/>
                    <a:pt x="189267" y="29786"/>
                  </a:cubicBezTo>
                  <a:cubicBezTo>
                    <a:pt x="208339" y="48857"/>
                    <a:pt x="219053" y="74723"/>
                    <a:pt x="219053" y="101694"/>
                  </a:cubicBezTo>
                  <a:lnTo>
                    <a:pt x="219053" y="101694"/>
                  </a:lnTo>
                  <a:cubicBezTo>
                    <a:pt x="219053" y="128665"/>
                    <a:pt x="208339" y="154531"/>
                    <a:pt x="189267" y="173603"/>
                  </a:cubicBezTo>
                  <a:cubicBezTo>
                    <a:pt x="170196" y="192674"/>
                    <a:pt x="144330" y="203388"/>
                    <a:pt x="117359" y="203388"/>
                  </a:cubicBezTo>
                  <a:lnTo>
                    <a:pt x="101694" y="203388"/>
                  </a:lnTo>
                  <a:cubicBezTo>
                    <a:pt x="74723" y="203388"/>
                    <a:pt x="48857" y="192674"/>
                    <a:pt x="29786" y="173603"/>
                  </a:cubicBezTo>
                  <a:cubicBezTo>
                    <a:pt x="10714" y="154531"/>
                    <a:pt x="0" y="128665"/>
                    <a:pt x="0" y="101694"/>
                  </a:cubicBezTo>
                  <a:lnTo>
                    <a:pt x="0" y="101694"/>
                  </a:lnTo>
                  <a:cubicBezTo>
                    <a:pt x="0" y="74723"/>
                    <a:pt x="10714" y="48857"/>
                    <a:pt x="29786" y="29786"/>
                  </a:cubicBezTo>
                  <a:cubicBezTo>
                    <a:pt x="48857" y="10714"/>
                    <a:pt x="74723" y="0"/>
                    <a:pt x="101694" y="0"/>
                  </a:cubicBezTo>
                  <a:close/>
                </a:path>
              </a:pathLst>
            </a:custGeom>
            <a:solidFill>
              <a:srgbClr val="1B72C8"/>
            </a:solidFill>
          </p:spPr>
        </p:sp>
        <p:sp>
          <p:nvSpPr>
            <p:cNvPr name="TextBox 33" id="33"/>
            <p:cNvSpPr txBox="true"/>
            <p:nvPr/>
          </p:nvSpPr>
          <p:spPr>
            <a:xfrm>
              <a:off x="0" y="-19050"/>
              <a:ext cx="219053" cy="222438"/>
            </a:xfrm>
            <a:prstGeom prst="rect">
              <a:avLst/>
            </a:prstGeom>
          </p:spPr>
          <p:txBody>
            <a:bodyPr anchor="ctr" rtlCol="false" tIns="50800" lIns="50800" bIns="50800" rIns="50800"/>
            <a:lstStyle/>
            <a:p>
              <a:pPr algn="ctr" marL="0" indent="0" lvl="0">
                <a:lnSpc>
                  <a:spcPts val="2225"/>
                </a:lnSpc>
              </a:pPr>
            </a:p>
          </p:txBody>
        </p:sp>
      </p:grpSp>
      <p:sp>
        <p:nvSpPr>
          <p:cNvPr name="TextBox 34" id="34"/>
          <p:cNvSpPr txBox="true"/>
          <p:nvPr/>
        </p:nvSpPr>
        <p:spPr>
          <a:xfrm rot="0">
            <a:off x="13192530" y="7814843"/>
            <a:ext cx="453485" cy="443992"/>
          </a:xfrm>
          <a:prstGeom prst="rect">
            <a:avLst/>
          </a:prstGeom>
        </p:spPr>
        <p:txBody>
          <a:bodyPr anchor="t" rtlCol="false" tIns="0" lIns="0" bIns="0" rIns="0">
            <a:spAutoFit/>
          </a:bodyPr>
          <a:lstStyle/>
          <a:p>
            <a:pPr algn="l" marL="0" indent="0" lvl="0">
              <a:lnSpc>
                <a:spcPts val="2741"/>
              </a:lnSpc>
            </a:pPr>
            <a:r>
              <a:rPr lang="en-US" b="true" sz="2948">
                <a:solidFill>
                  <a:srgbClr val="FFFFFF"/>
                </a:solidFill>
                <a:latin typeface="Agrandir Bold"/>
                <a:ea typeface="Agrandir Bold"/>
                <a:cs typeface="Agrandir Bold"/>
                <a:sym typeface="Agrandir Bold"/>
              </a:rPr>
              <a:t>4.</a:t>
            </a:r>
          </a:p>
        </p:txBody>
      </p:sp>
      <p:sp>
        <p:nvSpPr>
          <p:cNvPr name="TextBox 35" id="35"/>
          <p:cNvSpPr txBox="true"/>
          <p:nvPr/>
        </p:nvSpPr>
        <p:spPr>
          <a:xfrm rot="0">
            <a:off x="14057599" y="7621595"/>
            <a:ext cx="1745754" cy="653796"/>
          </a:xfrm>
          <a:prstGeom prst="rect">
            <a:avLst/>
          </a:prstGeom>
        </p:spPr>
        <p:txBody>
          <a:bodyPr anchor="t" rtlCol="false" tIns="0" lIns="0" bIns="0" rIns="0">
            <a:spAutoFit/>
          </a:bodyPr>
          <a:lstStyle/>
          <a:p>
            <a:pPr algn="l" marL="0" indent="0" lvl="0">
              <a:lnSpc>
                <a:spcPts val="2232"/>
              </a:lnSpc>
            </a:pPr>
            <a:r>
              <a:rPr lang="en-US" b="true" sz="2400">
                <a:solidFill>
                  <a:srgbClr val="1B72C8"/>
                </a:solidFill>
                <a:latin typeface="Agrandir Bold"/>
                <a:ea typeface="Agrandir Bold"/>
                <a:cs typeface="Agrandir Bold"/>
                <a:sym typeface="Agrandir Bold"/>
              </a:rPr>
              <a:t>Activities &amp; Excursions</a:t>
            </a:r>
          </a:p>
        </p:txBody>
      </p:sp>
      <p:grpSp>
        <p:nvGrpSpPr>
          <p:cNvPr name="Group 36" id="36"/>
          <p:cNvGrpSpPr/>
          <p:nvPr/>
        </p:nvGrpSpPr>
        <p:grpSpPr>
          <a:xfrm rot="0">
            <a:off x="1832099" y="2269200"/>
            <a:ext cx="5819197" cy="2896919"/>
            <a:chOff x="0" y="0"/>
            <a:chExt cx="801535" cy="399021"/>
          </a:xfrm>
        </p:grpSpPr>
        <p:sp>
          <p:nvSpPr>
            <p:cNvPr name="Freeform 37" id="37"/>
            <p:cNvSpPr/>
            <p:nvPr/>
          </p:nvSpPr>
          <p:spPr>
            <a:xfrm flipH="false" flipV="false" rot="0">
              <a:off x="0" y="0"/>
              <a:ext cx="801535" cy="399021"/>
            </a:xfrm>
            <a:custGeom>
              <a:avLst/>
              <a:gdLst/>
              <a:ahLst/>
              <a:cxnLst/>
              <a:rect r="r" b="b" t="t" l="l"/>
              <a:pathLst>
                <a:path h="399021" w="801535">
                  <a:moveTo>
                    <a:pt x="38582" y="0"/>
                  </a:moveTo>
                  <a:lnTo>
                    <a:pt x="762954" y="0"/>
                  </a:lnTo>
                  <a:cubicBezTo>
                    <a:pt x="773186" y="0"/>
                    <a:pt x="783000" y="4065"/>
                    <a:pt x="790235" y="11300"/>
                  </a:cubicBezTo>
                  <a:cubicBezTo>
                    <a:pt x="797471" y="18536"/>
                    <a:pt x="801535" y="28349"/>
                    <a:pt x="801535" y="38582"/>
                  </a:cubicBezTo>
                  <a:lnTo>
                    <a:pt x="801535" y="360439"/>
                  </a:lnTo>
                  <a:cubicBezTo>
                    <a:pt x="801535" y="370672"/>
                    <a:pt x="797471" y="380485"/>
                    <a:pt x="790235" y="387721"/>
                  </a:cubicBezTo>
                  <a:cubicBezTo>
                    <a:pt x="783000" y="394956"/>
                    <a:pt x="773186" y="399021"/>
                    <a:pt x="762954" y="399021"/>
                  </a:cubicBezTo>
                  <a:lnTo>
                    <a:pt x="38582" y="399021"/>
                  </a:lnTo>
                  <a:cubicBezTo>
                    <a:pt x="28349" y="399021"/>
                    <a:pt x="18536" y="394956"/>
                    <a:pt x="11300" y="387721"/>
                  </a:cubicBezTo>
                  <a:cubicBezTo>
                    <a:pt x="4065" y="380485"/>
                    <a:pt x="0" y="370672"/>
                    <a:pt x="0" y="360439"/>
                  </a:cubicBezTo>
                  <a:lnTo>
                    <a:pt x="0" y="38582"/>
                  </a:lnTo>
                  <a:cubicBezTo>
                    <a:pt x="0" y="28349"/>
                    <a:pt x="4065" y="18536"/>
                    <a:pt x="11300" y="11300"/>
                  </a:cubicBezTo>
                  <a:cubicBezTo>
                    <a:pt x="18536" y="4065"/>
                    <a:pt x="28349" y="0"/>
                    <a:pt x="38582" y="0"/>
                  </a:cubicBezTo>
                  <a:close/>
                </a:path>
              </a:pathLst>
            </a:custGeom>
            <a:blipFill>
              <a:blip r:embed="rId7"/>
              <a:stretch>
                <a:fillRect l="-284" t="0" r="-284" b="0"/>
              </a:stretch>
            </a:blipFill>
            <a:ln w="28575" cap="rnd">
              <a:solidFill>
                <a:srgbClr val="FFFFFF"/>
              </a:solidFill>
              <a:prstDash val="solid"/>
              <a:round/>
            </a:ln>
          </p:spPr>
        </p:sp>
      </p:grpSp>
      <p:grpSp>
        <p:nvGrpSpPr>
          <p:cNvPr name="Group 38" id="38"/>
          <p:cNvGrpSpPr/>
          <p:nvPr/>
        </p:nvGrpSpPr>
        <p:grpSpPr>
          <a:xfrm rot="0">
            <a:off x="1832099" y="5487967"/>
            <a:ext cx="5819197" cy="2896919"/>
            <a:chOff x="0" y="0"/>
            <a:chExt cx="801535" cy="399021"/>
          </a:xfrm>
        </p:grpSpPr>
        <p:sp>
          <p:nvSpPr>
            <p:cNvPr name="Freeform 39" id="39"/>
            <p:cNvSpPr/>
            <p:nvPr/>
          </p:nvSpPr>
          <p:spPr>
            <a:xfrm flipH="false" flipV="false" rot="0">
              <a:off x="0" y="0"/>
              <a:ext cx="801535" cy="399021"/>
            </a:xfrm>
            <a:custGeom>
              <a:avLst/>
              <a:gdLst/>
              <a:ahLst/>
              <a:cxnLst/>
              <a:rect r="r" b="b" t="t" l="l"/>
              <a:pathLst>
                <a:path h="399021" w="801535">
                  <a:moveTo>
                    <a:pt x="38582" y="0"/>
                  </a:moveTo>
                  <a:lnTo>
                    <a:pt x="762954" y="0"/>
                  </a:lnTo>
                  <a:cubicBezTo>
                    <a:pt x="773186" y="0"/>
                    <a:pt x="783000" y="4065"/>
                    <a:pt x="790235" y="11300"/>
                  </a:cubicBezTo>
                  <a:cubicBezTo>
                    <a:pt x="797471" y="18536"/>
                    <a:pt x="801535" y="28349"/>
                    <a:pt x="801535" y="38582"/>
                  </a:cubicBezTo>
                  <a:lnTo>
                    <a:pt x="801535" y="360439"/>
                  </a:lnTo>
                  <a:cubicBezTo>
                    <a:pt x="801535" y="370672"/>
                    <a:pt x="797471" y="380485"/>
                    <a:pt x="790235" y="387721"/>
                  </a:cubicBezTo>
                  <a:cubicBezTo>
                    <a:pt x="783000" y="394956"/>
                    <a:pt x="773186" y="399021"/>
                    <a:pt x="762954" y="399021"/>
                  </a:cubicBezTo>
                  <a:lnTo>
                    <a:pt x="38582" y="399021"/>
                  </a:lnTo>
                  <a:cubicBezTo>
                    <a:pt x="28349" y="399021"/>
                    <a:pt x="18536" y="394956"/>
                    <a:pt x="11300" y="387721"/>
                  </a:cubicBezTo>
                  <a:cubicBezTo>
                    <a:pt x="4065" y="380485"/>
                    <a:pt x="0" y="370672"/>
                    <a:pt x="0" y="360439"/>
                  </a:cubicBezTo>
                  <a:lnTo>
                    <a:pt x="0" y="38582"/>
                  </a:lnTo>
                  <a:cubicBezTo>
                    <a:pt x="0" y="28349"/>
                    <a:pt x="4065" y="18536"/>
                    <a:pt x="11300" y="11300"/>
                  </a:cubicBezTo>
                  <a:cubicBezTo>
                    <a:pt x="18536" y="4065"/>
                    <a:pt x="28349" y="0"/>
                    <a:pt x="38582" y="0"/>
                  </a:cubicBezTo>
                  <a:close/>
                </a:path>
              </a:pathLst>
            </a:custGeom>
            <a:blipFill>
              <a:blip r:embed="rId8"/>
              <a:stretch>
                <a:fillRect l="-284" t="0" r="-284" b="0"/>
              </a:stretch>
            </a:blipFill>
            <a:ln w="28575" cap="rnd">
              <a:solidFill>
                <a:srgbClr val="FFFFFF"/>
              </a:solidFill>
              <a:prstDash val="solid"/>
              <a:round/>
            </a:ln>
          </p:spPr>
        </p:sp>
      </p:grpSp>
      <p:sp>
        <p:nvSpPr>
          <p:cNvPr name="Freeform 40" id="40"/>
          <p:cNvSpPr/>
          <p:nvPr/>
        </p:nvSpPr>
        <p:spPr>
          <a:xfrm flipH="false" flipV="false" rot="0">
            <a:off x="783817" y="3296782"/>
            <a:ext cx="1750225" cy="1055932"/>
          </a:xfrm>
          <a:custGeom>
            <a:avLst/>
            <a:gdLst/>
            <a:ahLst/>
            <a:cxnLst/>
            <a:rect r="r" b="b" t="t" l="l"/>
            <a:pathLst>
              <a:path h="1055932" w="1750225">
                <a:moveTo>
                  <a:pt x="0" y="0"/>
                </a:moveTo>
                <a:lnTo>
                  <a:pt x="1750225" y="0"/>
                </a:lnTo>
                <a:lnTo>
                  <a:pt x="1750225" y="1055932"/>
                </a:lnTo>
                <a:lnTo>
                  <a:pt x="0" y="1055932"/>
                </a:lnTo>
                <a:lnTo>
                  <a:pt x="0" y="0"/>
                </a:lnTo>
                <a:close/>
              </a:path>
            </a:pathLst>
          </a:custGeom>
          <a:blipFill>
            <a:blip r:embed="rId9">
              <a:alphaModFix amt="79000"/>
              <a:extLst>
                <a:ext uri="{96DAC541-7B7A-43D3-8B79-37D633B846F1}">
                  <asvg:svgBlip xmlns:asvg="http://schemas.microsoft.com/office/drawing/2016/SVG/main" r:embed="rId10"/>
                </a:ext>
              </a:extLst>
            </a:blip>
            <a:stretch>
              <a:fillRect l="0" t="0" r="0" b="0"/>
            </a:stretch>
          </a:blipFill>
        </p:spPr>
      </p:sp>
      <p:sp>
        <p:nvSpPr>
          <p:cNvPr name="Freeform 41" id="41"/>
          <p:cNvSpPr/>
          <p:nvPr/>
        </p:nvSpPr>
        <p:spPr>
          <a:xfrm flipH="false" flipV="false" rot="0">
            <a:off x="6486186" y="6758911"/>
            <a:ext cx="1750225" cy="1055932"/>
          </a:xfrm>
          <a:custGeom>
            <a:avLst/>
            <a:gdLst/>
            <a:ahLst/>
            <a:cxnLst/>
            <a:rect r="r" b="b" t="t" l="l"/>
            <a:pathLst>
              <a:path h="1055932" w="1750225">
                <a:moveTo>
                  <a:pt x="0" y="0"/>
                </a:moveTo>
                <a:lnTo>
                  <a:pt x="1750225" y="0"/>
                </a:lnTo>
                <a:lnTo>
                  <a:pt x="1750225" y="1055932"/>
                </a:lnTo>
                <a:lnTo>
                  <a:pt x="0" y="1055932"/>
                </a:lnTo>
                <a:lnTo>
                  <a:pt x="0" y="0"/>
                </a:lnTo>
                <a:close/>
              </a:path>
            </a:pathLst>
          </a:custGeom>
          <a:blipFill>
            <a:blip r:embed="rId9">
              <a:alphaModFix amt="79000"/>
              <a:extLst>
                <a:ext uri="{96DAC541-7B7A-43D3-8B79-37D633B846F1}">
                  <asvg:svgBlip xmlns:asvg="http://schemas.microsoft.com/office/drawing/2016/SVG/main" r:embed="rId10"/>
                </a:ext>
              </a:extLst>
            </a:blip>
            <a:stretch>
              <a:fillRect l="0" t="0" r="0" b="0"/>
            </a:stretch>
          </a:blipFill>
        </p:spPr>
      </p:sp>
      <p:sp>
        <p:nvSpPr>
          <p:cNvPr name="Freeform 42" id="42"/>
          <p:cNvSpPr/>
          <p:nvPr/>
        </p:nvSpPr>
        <p:spPr>
          <a:xfrm flipH="false" flipV="false" rot="0">
            <a:off x="0" y="0"/>
            <a:ext cx="2038350" cy="750471"/>
          </a:xfrm>
          <a:custGeom>
            <a:avLst/>
            <a:gdLst/>
            <a:ahLst/>
            <a:cxnLst/>
            <a:rect r="r" b="b" t="t" l="l"/>
            <a:pathLst>
              <a:path h="750471" w="2038350">
                <a:moveTo>
                  <a:pt x="0" y="0"/>
                </a:moveTo>
                <a:lnTo>
                  <a:pt x="2038350" y="0"/>
                </a:lnTo>
                <a:lnTo>
                  <a:pt x="2038350" y="750471"/>
                </a:lnTo>
                <a:lnTo>
                  <a:pt x="0" y="750471"/>
                </a:lnTo>
                <a:lnTo>
                  <a:pt x="0" y="0"/>
                </a:lnTo>
                <a:close/>
              </a:path>
            </a:pathLst>
          </a:custGeom>
          <a:blipFill>
            <a:blip r:embed="rId11"/>
            <a:stretch>
              <a:fillRect l="-38351" t="-175717" r="-32802" b="-189154"/>
            </a:stretch>
          </a:blipFill>
        </p:spPr>
      </p:sp>
      <p:sp>
        <p:nvSpPr>
          <p:cNvPr name="TextBox 43" id="43"/>
          <p:cNvSpPr txBox="true"/>
          <p:nvPr/>
        </p:nvSpPr>
        <p:spPr>
          <a:xfrm rot="0">
            <a:off x="2841481" y="9047950"/>
            <a:ext cx="3266480" cy="482155"/>
          </a:xfrm>
          <a:prstGeom prst="rect">
            <a:avLst/>
          </a:prstGeom>
        </p:spPr>
        <p:txBody>
          <a:bodyPr anchor="t" rtlCol="false" tIns="0" lIns="0" bIns="0" rIns="0">
            <a:spAutoFit/>
          </a:bodyPr>
          <a:lstStyle/>
          <a:p>
            <a:pPr algn="ctr">
              <a:lnSpc>
                <a:spcPts val="3349"/>
              </a:lnSpc>
              <a:spcBef>
                <a:spcPct val="0"/>
              </a:spcBef>
            </a:pPr>
            <a:r>
              <a:rPr lang="en-US" b="true" sz="2392" u="sng">
                <a:solidFill>
                  <a:srgbClr val="FFFFFF"/>
                </a:solidFill>
                <a:latin typeface="Agrandir Bold"/>
                <a:ea typeface="Agrandir Bold"/>
                <a:cs typeface="Agrandir Bold"/>
                <a:sym typeface="Agrandir Bold"/>
                <a:hlinkClick r:id="rId12" tooltip="https://www.airflypolicy.com"/>
              </a:rPr>
              <a:t>www.airflypolicy.com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7F7F7"/>
        </a:solidFill>
      </p:bgPr>
    </p:bg>
    <p:spTree>
      <p:nvGrpSpPr>
        <p:cNvPr id="1" name=""/>
        <p:cNvGrpSpPr/>
        <p:nvPr/>
      </p:nvGrpSpPr>
      <p:grpSpPr>
        <a:xfrm>
          <a:off x="0" y="0"/>
          <a:ext cx="0" cy="0"/>
          <a:chOff x="0" y="0"/>
          <a:chExt cx="0" cy="0"/>
        </a:xfrm>
      </p:grpSpPr>
      <p:grpSp>
        <p:nvGrpSpPr>
          <p:cNvPr name="Group 2" id="2"/>
          <p:cNvGrpSpPr/>
          <p:nvPr/>
        </p:nvGrpSpPr>
        <p:grpSpPr>
          <a:xfrm rot="0">
            <a:off x="-356476" y="-1612009"/>
            <a:ext cx="18574133" cy="3086100"/>
            <a:chOff x="0" y="0"/>
            <a:chExt cx="4891953" cy="812800"/>
          </a:xfrm>
        </p:grpSpPr>
        <p:sp>
          <p:nvSpPr>
            <p:cNvPr name="Freeform 3" id="3"/>
            <p:cNvSpPr/>
            <p:nvPr/>
          </p:nvSpPr>
          <p:spPr>
            <a:xfrm flipH="false" flipV="false" rot="0">
              <a:off x="0" y="0"/>
              <a:ext cx="4891953" cy="812800"/>
            </a:xfrm>
            <a:custGeom>
              <a:avLst/>
              <a:gdLst/>
              <a:ahLst/>
              <a:cxnLst/>
              <a:rect r="r" b="b" t="t" l="l"/>
              <a:pathLst>
                <a:path h="812800" w="4891953">
                  <a:moveTo>
                    <a:pt x="0" y="0"/>
                  </a:moveTo>
                  <a:lnTo>
                    <a:pt x="4891953" y="0"/>
                  </a:lnTo>
                  <a:lnTo>
                    <a:pt x="4891953" y="812800"/>
                  </a:lnTo>
                  <a:lnTo>
                    <a:pt x="0" y="812800"/>
                  </a:lnTo>
                  <a:close/>
                </a:path>
              </a:pathLst>
            </a:custGeom>
            <a:solidFill>
              <a:srgbClr val="1B72C8"/>
            </a:solidFill>
          </p:spPr>
        </p:sp>
        <p:sp>
          <p:nvSpPr>
            <p:cNvPr name="TextBox 4" id="4"/>
            <p:cNvSpPr txBox="true"/>
            <p:nvPr/>
          </p:nvSpPr>
          <p:spPr>
            <a:xfrm>
              <a:off x="0" y="-19050"/>
              <a:ext cx="4891953" cy="831850"/>
            </a:xfrm>
            <a:prstGeom prst="rect">
              <a:avLst/>
            </a:prstGeom>
          </p:spPr>
          <p:txBody>
            <a:bodyPr anchor="ctr" rtlCol="false" tIns="50800" lIns="50800" bIns="50800" rIns="50800"/>
            <a:lstStyle/>
            <a:p>
              <a:pPr algn="ctr" marL="0" indent="0" lvl="0">
                <a:lnSpc>
                  <a:spcPts val="2225"/>
                </a:lnSpc>
              </a:pPr>
            </a:p>
          </p:txBody>
        </p:sp>
      </p:grpSp>
      <p:sp>
        <p:nvSpPr>
          <p:cNvPr name="Freeform 5" id="5"/>
          <p:cNvSpPr/>
          <p:nvPr/>
        </p:nvSpPr>
        <p:spPr>
          <a:xfrm flipH="false" flipV="false" rot="0">
            <a:off x="-2298189" y="7789304"/>
            <a:ext cx="8260577" cy="8229600"/>
          </a:xfrm>
          <a:custGeom>
            <a:avLst/>
            <a:gdLst/>
            <a:ahLst/>
            <a:cxnLst/>
            <a:rect r="r" b="b" t="t" l="l"/>
            <a:pathLst>
              <a:path h="8229600" w="8260577">
                <a:moveTo>
                  <a:pt x="0" y="0"/>
                </a:moveTo>
                <a:lnTo>
                  <a:pt x="8260577" y="0"/>
                </a:lnTo>
                <a:lnTo>
                  <a:pt x="8260577" y="8229600"/>
                </a:lnTo>
                <a:lnTo>
                  <a:pt x="0" y="8229600"/>
                </a:lnTo>
                <a:lnTo>
                  <a:pt x="0" y="0"/>
                </a:lnTo>
                <a:close/>
              </a:path>
            </a:pathLst>
          </a:custGeom>
          <a:blipFill>
            <a:blip r:embed="rId2">
              <a:alphaModFix amt="25000"/>
            </a:blip>
            <a:stretch>
              <a:fillRect l="0" t="0" r="0" b="0"/>
            </a:stretch>
          </a:blipFill>
        </p:spPr>
      </p:sp>
      <p:sp>
        <p:nvSpPr>
          <p:cNvPr name="Freeform 6" id="6"/>
          <p:cNvSpPr/>
          <p:nvPr/>
        </p:nvSpPr>
        <p:spPr>
          <a:xfrm flipH="false" flipV="false" rot="0">
            <a:off x="2038350" y="9095440"/>
            <a:ext cx="5612946" cy="571500"/>
          </a:xfrm>
          <a:custGeom>
            <a:avLst/>
            <a:gdLst/>
            <a:ahLst/>
            <a:cxnLst/>
            <a:rect r="r" b="b" t="t" l="l"/>
            <a:pathLst>
              <a:path h="571500" w="5612946">
                <a:moveTo>
                  <a:pt x="0" y="0"/>
                </a:moveTo>
                <a:lnTo>
                  <a:pt x="5612947" y="0"/>
                </a:lnTo>
                <a:lnTo>
                  <a:pt x="5612947" y="571500"/>
                </a:lnTo>
                <a:lnTo>
                  <a:pt x="0" y="5715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0">
            <a:off x="16841990" y="9065190"/>
            <a:ext cx="571500" cy="571500"/>
          </a:xfrm>
          <a:custGeom>
            <a:avLst/>
            <a:gdLst/>
            <a:ahLst/>
            <a:cxnLst/>
            <a:rect r="r" b="b" t="t" l="l"/>
            <a:pathLst>
              <a:path h="571500" w="571500">
                <a:moveTo>
                  <a:pt x="0" y="0"/>
                </a:moveTo>
                <a:lnTo>
                  <a:pt x="571500" y="0"/>
                </a:lnTo>
                <a:lnTo>
                  <a:pt x="571500" y="571500"/>
                </a:lnTo>
                <a:lnTo>
                  <a:pt x="0" y="5715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6991632" y="8465441"/>
            <a:ext cx="8260577" cy="8229600"/>
          </a:xfrm>
          <a:custGeom>
            <a:avLst/>
            <a:gdLst/>
            <a:ahLst/>
            <a:cxnLst/>
            <a:rect r="r" b="b" t="t" l="l"/>
            <a:pathLst>
              <a:path h="8229600" w="8260577">
                <a:moveTo>
                  <a:pt x="0" y="0"/>
                </a:moveTo>
                <a:lnTo>
                  <a:pt x="8260577" y="0"/>
                </a:lnTo>
                <a:lnTo>
                  <a:pt x="8260577" y="8229600"/>
                </a:lnTo>
                <a:lnTo>
                  <a:pt x="0" y="8229600"/>
                </a:lnTo>
                <a:lnTo>
                  <a:pt x="0" y="0"/>
                </a:lnTo>
                <a:close/>
              </a:path>
            </a:pathLst>
          </a:custGeom>
          <a:blipFill>
            <a:blip r:embed="rId2">
              <a:alphaModFix amt="25000"/>
            </a:blip>
            <a:stretch>
              <a:fillRect l="0" t="0" r="0" b="0"/>
            </a:stretch>
          </a:blipFill>
        </p:spPr>
      </p:sp>
      <p:grpSp>
        <p:nvGrpSpPr>
          <p:cNvPr name="Group 9" id="9"/>
          <p:cNvGrpSpPr/>
          <p:nvPr/>
        </p:nvGrpSpPr>
        <p:grpSpPr>
          <a:xfrm rot="0">
            <a:off x="9663823" y="-1612009"/>
            <a:ext cx="18574133" cy="3086100"/>
            <a:chOff x="0" y="0"/>
            <a:chExt cx="4891953" cy="812800"/>
          </a:xfrm>
        </p:grpSpPr>
        <p:sp>
          <p:nvSpPr>
            <p:cNvPr name="Freeform 10" id="10"/>
            <p:cNvSpPr/>
            <p:nvPr/>
          </p:nvSpPr>
          <p:spPr>
            <a:xfrm flipH="false" flipV="false" rot="0">
              <a:off x="0" y="0"/>
              <a:ext cx="4891953" cy="812800"/>
            </a:xfrm>
            <a:custGeom>
              <a:avLst/>
              <a:gdLst/>
              <a:ahLst/>
              <a:cxnLst/>
              <a:rect r="r" b="b" t="t" l="l"/>
              <a:pathLst>
                <a:path h="812800" w="4891953">
                  <a:moveTo>
                    <a:pt x="0" y="0"/>
                  </a:moveTo>
                  <a:lnTo>
                    <a:pt x="4891953" y="0"/>
                  </a:lnTo>
                  <a:lnTo>
                    <a:pt x="4891953" y="812800"/>
                  </a:lnTo>
                  <a:lnTo>
                    <a:pt x="0" y="812800"/>
                  </a:lnTo>
                  <a:close/>
                </a:path>
              </a:pathLst>
            </a:custGeom>
            <a:solidFill>
              <a:srgbClr val="1763BB"/>
            </a:solidFill>
          </p:spPr>
        </p:sp>
        <p:sp>
          <p:nvSpPr>
            <p:cNvPr name="TextBox 11" id="11"/>
            <p:cNvSpPr txBox="true"/>
            <p:nvPr/>
          </p:nvSpPr>
          <p:spPr>
            <a:xfrm>
              <a:off x="0" y="-19050"/>
              <a:ext cx="4891953" cy="831850"/>
            </a:xfrm>
            <a:prstGeom prst="rect">
              <a:avLst/>
            </a:prstGeom>
          </p:spPr>
          <p:txBody>
            <a:bodyPr anchor="ctr" rtlCol="false" tIns="50800" lIns="50800" bIns="50800" rIns="50800"/>
            <a:lstStyle/>
            <a:p>
              <a:pPr algn="ctr" marL="0" indent="0" lvl="0">
                <a:lnSpc>
                  <a:spcPts val="2225"/>
                </a:lnSpc>
              </a:pPr>
            </a:p>
          </p:txBody>
        </p:sp>
      </p:grpSp>
      <p:sp>
        <p:nvSpPr>
          <p:cNvPr name="TextBox 12" id="12"/>
          <p:cNvSpPr txBox="true"/>
          <p:nvPr/>
        </p:nvSpPr>
        <p:spPr>
          <a:xfrm rot="0">
            <a:off x="15418593" y="9199413"/>
            <a:ext cx="1194797" cy="306401"/>
          </a:xfrm>
          <a:prstGeom prst="rect">
            <a:avLst/>
          </a:prstGeom>
        </p:spPr>
        <p:txBody>
          <a:bodyPr anchor="t" rtlCol="false" tIns="0" lIns="0" bIns="0" rIns="0">
            <a:spAutoFit/>
          </a:bodyPr>
          <a:lstStyle/>
          <a:p>
            <a:pPr algn="l" marL="0" indent="0" lvl="0">
              <a:lnSpc>
                <a:spcPts val="1851"/>
              </a:lnSpc>
            </a:pPr>
            <a:r>
              <a:rPr lang="en-US" b="true" sz="1991">
                <a:solidFill>
                  <a:srgbClr val="1B72C8"/>
                </a:solidFill>
                <a:latin typeface="Agrandir Medium"/>
                <a:ea typeface="Agrandir Medium"/>
                <a:cs typeface="Agrandir Medium"/>
                <a:sym typeface="Agrandir Medium"/>
              </a:rPr>
              <a:t>Page 5</a:t>
            </a:r>
          </a:p>
        </p:txBody>
      </p:sp>
      <p:grpSp>
        <p:nvGrpSpPr>
          <p:cNvPr name="Group 13" id="13"/>
          <p:cNvGrpSpPr/>
          <p:nvPr/>
        </p:nvGrpSpPr>
        <p:grpSpPr>
          <a:xfrm rot="0">
            <a:off x="-668442" y="1474091"/>
            <a:ext cx="19231466" cy="3972554"/>
            <a:chOff x="0" y="0"/>
            <a:chExt cx="2648939" cy="547179"/>
          </a:xfrm>
        </p:grpSpPr>
        <p:sp>
          <p:nvSpPr>
            <p:cNvPr name="Freeform 14" id="14"/>
            <p:cNvSpPr/>
            <p:nvPr/>
          </p:nvSpPr>
          <p:spPr>
            <a:xfrm flipH="false" flipV="false" rot="0">
              <a:off x="0" y="0"/>
              <a:ext cx="2648939" cy="547179"/>
            </a:xfrm>
            <a:custGeom>
              <a:avLst/>
              <a:gdLst/>
              <a:ahLst/>
              <a:cxnLst/>
              <a:rect r="r" b="b" t="t" l="l"/>
              <a:pathLst>
                <a:path h="547179" w="2648939">
                  <a:moveTo>
                    <a:pt x="11674" y="0"/>
                  </a:moveTo>
                  <a:lnTo>
                    <a:pt x="2637265" y="0"/>
                  </a:lnTo>
                  <a:cubicBezTo>
                    <a:pt x="2643713" y="0"/>
                    <a:pt x="2648939" y="5227"/>
                    <a:pt x="2648939" y="11674"/>
                  </a:cubicBezTo>
                  <a:lnTo>
                    <a:pt x="2648939" y="535505"/>
                  </a:lnTo>
                  <a:cubicBezTo>
                    <a:pt x="2648939" y="541952"/>
                    <a:pt x="2643713" y="547179"/>
                    <a:pt x="2637265" y="547179"/>
                  </a:cubicBezTo>
                  <a:lnTo>
                    <a:pt x="11674" y="547179"/>
                  </a:lnTo>
                  <a:cubicBezTo>
                    <a:pt x="5227" y="547179"/>
                    <a:pt x="0" y="541952"/>
                    <a:pt x="0" y="535505"/>
                  </a:cubicBezTo>
                  <a:lnTo>
                    <a:pt x="0" y="11674"/>
                  </a:lnTo>
                  <a:cubicBezTo>
                    <a:pt x="0" y="5227"/>
                    <a:pt x="5227" y="0"/>
                    <a:pt x="11674" y="0"/>
                  </a:cubicBezTo>
                  <a:close/>
                </a:path>
              </a:pathLst>
            </a:custGeom>
            <a:blipFill>
              <a:blip r:embed="rId7"/>
              <a:stretch>
                <a:fillRect l="0" t="-831" r="0" b="-831"/>
              </a:stretch>
            </a:blipFill>
            <a:ln cap="rnd">
              <a:noFill/>
              <a:prstDash val="solid"/>
              <a:round/>
            </a:ln>
          </p:spPr>
        </p:sp>
      </p:grpSp>
      <p:sp>
        <p:nvSpPr>
          <p:cNvPr name="TextBox 15" id="15"/>
          <p:cNvSpPr txBox="true"/>
          <p:nvPr/>
        </p:nvSpPr>
        <p:spPr>
          <a:xfrm rot="0">
            <a:off x="5788286" y="2420513"/>
            <a:ext cx="6318009" cy="896772"/>
          </a:xfrm>
          <a:prstGeom prst="rect">
            <a:avLst/>
          </a:prstGeom>
        </p:spPr>
        <p:txBody>
          <a:bodyPr anchor="t" rtlCol="false" tIns="0" lIns="0" bIns="0" rIns="0">
            <a:spAutoFit/>
          </a:bodyPr>
          <a:lstStyle/>
          <a:p>
            <a:pPr algn="ctr" marL="0" indent="0" lvl="0">
              <a:lnSpc>
                <a:spcPts val="5463"/>
              </a:lnSpc>
            </a:pPr>
            <a:r>
              <a:rPr lang="en-US" b="true" sz="5874">
                <a:solidFill>
                  <a:srgbClr val="FFFFFF"/>
                </a:solidFill>
                <a:latin typeface="Agrandir Bold"/>
                <a:ea typeface="Agrandir Bold"/>
                <a:cs typeface="Agrandir Bold"/>
                <a:sym typeface="Agrandir Bold"/>
              </a:rPr>
              <a:t>Pros of Booking</a:t>
            </a:r>
          </a:p>
        </p:txBody>
      </p:sp>
      <p:sp>
        <p:nvSpPr>
          <p:cNvPr name="TextBox 16" id="16"/>
          <p:cNvSpPr txBox="true"/>
          <p:nvPr/>
        </p:nvSpPr>
        <p:spPr>
          <a:xfrm rot="0">
            <a:off x="5408733" y="3174360"/>
            <a:ext cx="7470534" cy="896772"/>
          </a:xfrm>
          <a:prstGeom prst="rect">
            <a:avLst/>
          </a:prstGeom>
        </p:spPr>
        <p:txBody>
          <a:bodyPr anchor="t" rtlCol="false" tIns="0" lIns="0" bIns="0" rIns="0">
            <a:spAutoFit/>
          </a:bodyPr>
          <a:lstStyle/>
          <a:p>
            <a:pPr algn="ctr" marL="0" indent="0" lvl="0">
              <a:lnSpc>
                <a:spcPts val="5463"/>
              </a:lnSpc>
            </a:pPr>
            <a:r>
              <a:rPr lang="en-US" sz="5874">
                <a:solidFill>
                  <a:srgbClr val="FFFFFF"/>
                </a:solidFill>
                <a:latin typeface="Agrandir"/>
                <a:ea typeface="Agrandir"/>
                <a:cs typeface="Agrandir"/>
                <a:sym typeface="Agrandir"/>
              </a:rPr>
              <a:t>All-Inclusive Packages</a:t>
            </a:r>
          </a:p>
        </p:txBody>
      </p:sp>
      <p:sp>
        <p:nvSpPr>
          <p:cNvPr name="Freeform 17" id="17"/>
          <p:cNvSpPr/>
          <p:nvPr/>
        </p:nvSpPr>
        <p:spPr>
          <a:xfrm flipH="false" flipV="false" rot="0">
            <a:off x="15164616" y="2394492"/>
            <a:ext cx="2897547" cy="1534850"/>
          </a:xfrm>
          <a:custGeom>
            <a:avLst/>
            <a:gdLst/>
            <a:ahLst/>
            <a:cxnLst/>
            <a:rect r="r" b="b" t="t" l="l"/>
            <a:pathLst>
              <a:path h="1534850" w="2897547">
                <a:moveTo>
                  <a:pt x="0" y="0"/>
                </a:moveTo>
                <a:lnTo>
                  <a:pt x="2897547" y="0"/>
                </a:lnTo>
                <a:lnTo>
                  <a:pt x="2897547" y="1534850"/>
                </a:lnTo>
                <a:lnTo>
                  <a:pt x="0" y="153485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18" id="18"/>
          <p:cNvGrpSpPr/>
          <p:nvPr/>
        </p:nvGrpSpPr>
        <p:grpSpPr>
          <a:xfrm rot="0">
            <a:off x="1544766" y="4955803"/>
            <a:ext cx="4417622" cy="3189813"/>
            <a:chOff x="0" y="0"/>
            <a:chExt cx="1163489" cy="840115"/>
          </a:xfrm>
        </p:grpSpPr>
        <p:sp>
          <p:nvSpPr>
            <p:cNvPr name="Freeform 19" id="19"/>
            <p:cNvSpPr/>
            <p:nvPr/>
          </p:nvSpPr>
          <p:spPr>
            <a:xfrm flipH="false" flipV="false" rot="0">
              <a:off x="0" y="0"/>
              <a:ext cx="1163489" cy="840115"/>
            </a:xfrm>
            <a:custGeom>
              <a:avLst/>
              <a:gdLst/>
              <a:ahLst/>
              <a:cxnLst/>
              <a:rect r="r" b="b" t="t" l="l"/>
              <a:pathLst>
                <a:path h="840115" w="1163489">
                  <a:moveTo>
                    <a:pt x="47318" y="0"/>
                  </a:moveTo>
                  <a:lnTo>
                    <a:pt x="1116171" y="0"/>
                  </a:lnTo>
                  <a:cubicBezTo>
                    <a:pt x="1142304" y="0"/>
                    <a:pt x="1163489" y="21185"/>
                    <a:pt x="1163489" y="47318"/>
                  </a:cubicBezTo>
                  <a:lnTo>
                    <a:pt x="1163489" y="792798"/>
                  </a:lnTo>
                  <a:cubicBezTo>
                    <a:pt x="1163489" y="818931"/>
                    <a:pt x="1142304" y="840115"/>
                    <a:pt x="1116171" y="840115"/>
                  </a:cubicBezTo>
                  <a:lnTo>
                    <a:pt x="47318" y="840115"/>
                  </a:lnTo>
                  <a:cubicBezTo>
                    <a:pt x="21185" y="840115"/>
                    <a:pt x="0" y="818931"/>
                    <a:pt x="0" y="792798"/>
                  </a:cubicBezTo>
                  <a:lnTo>
                    <a:pt x="0" y="47318"/>
                  </a:lnTo>
                  <a:cubicBezTo>
                    <a:pt x="0" y="21185"/>
                    <a:pt x="21185" y="0"/>
                    <a:pt x="47318" y="0"/>
                  </a:cubicBezTo>
                  <a:close/>
                </a:path>
              </a:pathLst>
            </a:custGeom>
            <a:solidFill>
              <a:srgbClr val="1B72C8"/>
            </a:solidFill>
            <a:ln w="38100" cap="rnd">
              <a:solidFill>
                <a:srgbClr val="FFFFFF"/>
              </a:solidFill>
              <a:prstDash val="solid"/>
              <a:round/>
            </a:ln>
          </p:spPr>
        </p:sp>
        <p:sp>
          <p:nvSpPr>
            <p:cNvPr name="TextBox 20" id="20"/>
            <p:cNvSpPr txBox="true"/>
            <p:nvPr/>
          </p:nvSpPr>
          <p:spPr>
            <a:xfrm>
              <a:off x="0" y="-19050"/>
              <a:ext cx="1163489" cy="859165"/>
            </a:xfrm>
            <a:prstGeom prst="rect">
              <a:avLst/>
            </a:prstGeom>
          </p:spPr>
          <p:txBody>
            <a:bodyPr anchor="ctr" rtlCol="false" tIns="50800" lIns="50800" bIns="50800" rIns="50800"/>
            <a:lstStyle/>
            <a:p>
              <a:pPr algn="ctr" marL="0" indent="0" lvl="0">
                <a:lnSpc>
                  <a:spcPts val="2225"/>
                </a:lnSpc>
              </a:pPr>
            </a:p>
          </p:txBody>
        </p:sp>
      </p:grpSp>
      <p:sp>
        <p:nvSpPr>
          <p:cNvPr name="TextBox 21" id="21"/>
          <p:cNvSpPr txBox="true"/>
          <p:nvPr/>
        </p:nvSpPr>
        <p:spPr>
          <a:xfrm rot="0">
            <a:off x="1931241" y="5437120"/>
            <a:ext cx="2724711" cy="318294"/>
          </a:xfrm>
          <a:prstGeom prst="rect">
            <a:avLst/>
          </a:prstGeom>
        </p:spPr>
        <p:txBody>
          <a:bodyPr anchor="t" rtlCol="false" tIns="0" lIns="0" bIns="0" rIns="0">
            <a:spAutoFit/>
          </a:bodyPr>
          <a:lstStyle/>
          <a:p>
            <a:pPr algn="l" marL="0" indent="0" lvl="0">
              <a:lnSpc>
                <a:spcPts val="1915"/>
              </a:lnSpc>
            </a:pPr>
            <a:r>
              <a:rPr lang="en-US" b="true" sz="2060">
                <a:solidFill>
                  <a:srgbClr val="FFFFFF"/>
                </a:solidFill>
                <a:latin typeface="Agrandir Bold"/>
                <a:ea typeface="Agrandir Bold"/>
                <a:cs typeface="Agrandir Bold"/>
                <a:sym typeface="Agrandir Bold"/>
              </a:rPr>
              <a:t>Simplified Planning</a:t>
            </a:r>
          </a:p>
        </p:txBody>
      </p:sp>
      <p:sp>
        <p:nvSpPr>
          <p:cNvPr name="TextBox 22" id="22"/>
          <p:cNvSpPr txBox="true"/>
          <p:nvPr/>
        </p:nvSpPr>
        <p:spPr>
          <a:xfrm rot="0">
            <a:off x="1931241" y="6015677"/>
            <a:ext cx="3644673" cy="1773742"/>
          </a:xfrm>
          <a:prstGeom prst="rect">
            <a:avLst/>
          </a:prstGeom>
        </p:spPr>
        <p:txBody>
          <a:bodyPr anchor="t" rtlCol="false" tIns="0" lIns="0" bIns="0" rIns="0">
            <a:spAutoFit/>
          </a:bodyPr>
          <a:lstStyle/>
          <a:p>
            <a:pPr algn="just" marL="0" indent="0" lvl="0">
              <a:lnSpc>
                <a:spcPts val="1959"/>
              </a:lnSpc>
            </a:pPr>
            <a:r>
              <a:rPr lang="en-US" sz="1647">
                <a:solidFill>
                  <a:srgbClr val="FFFFFF"/>
                </a:solidFill>
                <a:latin typeface="Agrandir"/>
                <a:ea typeface="Agrandir"/>
                <a:cs typeface="Agrandir"/>
                <a:sym typeface="Agrandir"/>
              </a:rPr>
              <a:t>Enjoy stress-free travel with one upfront payment covering flights, hotels, meals, and activities. No juggling multiple bookings or surprise expenses — everything is coordinated for you from start to finish.</a:t>
            </a:r>
          </a:p>
        </p:txBody>
      </p:sp>
      <p:sp>
        <p:nvSpPr>
          <p:cNvPr name="Freeform 23" id="23"/>
          <p:cNvSpPr/>
          <p:nvPr/>
        </p:nvSpPr>
        <p:spPr>
          <a:xfrm flipH="false" flipV="false" rot="0">
            <a:off x="5110815" y="5315849"/>
            <a:ext cx="465099" cy="465099"/>
          </a:xfrm>
          <a:custGeom>
            <a:avLst/>
            <a:gdLst/>
            <a:ahLst/>
            <a:cxnLst/>
            <a:rect r="r" b="b" t="t" l="l"/>
            <a:pathLst>
              <a:path h="465099" w="465099">
                <a:moveTo>
                  <a:pt x="0" y="0"/>
                </a:moveTo>
                <a:lnTo>
                  <a:pt x="465099" y="0"/>
                </a:lnTo>
                <a:lnTo>
                  <a:pt x="465099" y="465099"/>
                </a:lnTo>
                <a:lnTo>
                  <a:pt x="0" y="46509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nvGrpSpPr>
          <p:cNvPr name="Group 24" id="24"/>
          <p:cNvGrpSpPr/>
          <p:nvPr/>
        </p:nvGrpSpPr>
        <p:grpSpPr>
          <a:xfrm rot="0">
            <a:off x="7107366" y="4955803"/>
            <a:ext cx="4417622" cy="3189813"/>
            <a:chOff x="0" y="0"/>
            <a:chExt cx="1163489" cy="840115"/>
          </a:xfrm>
        </p:grpSpPr>
        <p:sp>
          <p:nvSpPr>
            <p:cNvPr name="Freeform 25" id="25"/>
            <p:cNvSpPr/>
            <p:nvPr/>
          </p:nvSpPr>
          <p:spPr>
            <a:xfrm flipH="false" flipV="false" rot="0">
              <a:off x="0" y="0"/>
              <a:ext cx="1163489" cy="840115"/>
            </a:xfrm>
            <a:custGeom>
              <a:avLst/>
              <a:gdLst/>
              <a:ahLst/>
              <a:cxnLst/>
              <a:rect r="r" b="b" t="t" l="l"/>
              <a:pathLst>
                <a:path h="840115" w="1163489">
                  <a:moveTo>
                    <a:pt x="47318" y="0"/>
                  </a:moveTo>
                  <a:lnTo>
                    <a:pt x="1116171" y="0"/>
                  </a:lnTo>
                  <a:cubicBezTo>
                    <a:pt x="1142304" y="0"/>
                    <a:pt x="1163489" y="21185"/>
                    <a:pt x="1163489" y="47318"/>
                  </a:cubicBezTo>
                  <a:lnTo>
                    <a:pt x="1163489" y="792798"/>
                  </a:lnTo>
                  <a:cubicBezTo>
                    <a:pt x="1163489" y="818931"/>
                    <a:pt x="1142304" y="840115"/>
                    <a:pt x="1116171" y="840115"/>
                  </a:cubicBezTo>
                  <a:lnTo>
                    <a:pt x="47318" y="840115"/>
                  </a:lnTo>
                  <a:cubicBezTo>
                    <a:pt x="21185" y="840115"/>
                    <a:pt x="0" y="818931"/>
                    <a:pt x="0" y="792798"/>
                  </a:cubicBezTo>
                  <a:lnTo>
                    <a:pt x="0" y="47318"/>
                  </a:lnTo>
                  <a:cubicBezTo>
                    <a:pt x="0" y="21185"/>
                    <a:pt x="21185" y="0"/>
                    <a:pt x="47318" y="0"/>
                  </a:cubicBezTo>
                  <a:close/>
                </a:path>
              </a:pathLst>
            </a:custGeom>
            <a:solidFill>
              <a:srgbClr val="1B72C8"/>
            </a:solidFill>
            <a:ln w="38100" cap="rnd">
              <a:solidFill>
                <a:srgbClr val="FFFFFF"/>
              </a:solidFill>
              <a:prstDash val="solid"/>
              <a:round/>
            </a:ln>
          </p:spPr>
        </p:sp>
        <p:sp>
          <p:nvSpPr>
            <p:cNvPr name="TextBox 26" id="26"/>
            <p:cNvSpPr txBox="true"/>
            <p:nvPr/>
          </p:nvSpPr>
          <p:spPr>
            <a:xfrm>
              <a:off x="0" y="-19050"/>
              <a:ext cx="1163489" cy="859165"/>
            </a:xfrm>
            <a:prstGeom prst="rect">
              <a:avLst/>
            </a:prstGeom>
          </p:spPr>
          <p:txBody>
            <a:bodyPr anchor="ctr" rtlCol="false" tIns="50800" lIns="50800" bIns="50800" rIns="50800"/>
            <a:lstStyle/>
            <a:p>
              <a:pPr algn="ctr" marL="0" indent="0" lvl="0">
                <a:lnSpc>
                  <a:spcPts val="2225"/>
                </a:lnSpc>
              </a:pPr>
            </a:p>
          </p:txBody>
        </p:sp>
      </p:grpSp>
      <p:sp>
        <p:nvSpPr>
          <p:cNvPr name="TextBox 27" id="27"/>
          <p:cNvSpPr txBox="true"/>
          <p:nvPr/>
        </p:nvSpPr>
        <p:spPr>
          <a:xfrm rot="0">
            <a:off x="7493840" y="5437120"/>
            <a:ext cx="2724711" cy="318294"/>
          </a:xfrm>
          <a:prstGeom prst="rect">
            <a:avLst/>
          </a:prstGeom>
        </p:spPr>
        <p:txBody>
          <a:bodyPr anchor="t" rtlCol="false" tIns="0" lIns="0" bIns="0" rIns="0">
            <a:spAutoFit/>
          </a:bodyPr>
          <a:lstStyle/>
          <a:p>
            <a:pPr algn="l" marL="0" indent="0" lvl="0">
              <a:lnSpc>
                <a:spcPts val="1915"/>
              </a:lnSpc>
            </a:pPr>
            <a:r>
              <a:rPr lang="en-US" b="true" sz="2060">
                <a:solidFill>
                  <a:srgbClr val="FFFFFF"/>
                </a:solidFill>
                <a:latin typeface="Agrandir Bold"/>
                <a:ea typeface="Agrandir Bold"/>
                <a:cs typeface="Agrandir Bold"/>
                <a:sym typeface="Agrandir Bold"/>
              </a:rPr>
              <a:t>Cost Savings &amp; Deals</a:t>
            </a:r>
          </a:p>
        </p:txBody>
      </p:sp>
      <p:sp>
        <p:nvSpPr>
          <p:cNvPr name="TextBox 28" id="28"/>
          <p:cNvSpPr txBox="true"/>
          <p:nvPr/>
        </p:nvSpPr>
        <p:spPr>
          <a:xfrm rot="0">
            <a:off x="7493840" y="6015677"/>
            <a:ext cx="3644673" cy="1773742"/>
          </a:xfrm>
          <a:prstGeom prst="rect">
            <a:avLst/>
          </a:prstGeom>
        </p:spPr>
        <p:txBody>
          <a:bodyPr anchor="t" rtlCol="false" tIns="0" lIns="0" bIns="0" rIns="0">
            <a:spAutoFit/>
          </a:bodyPr>
          <a:lstStyle/>
          <a:p>
            <a:pPr algn="just" marL="0" indent="0" lvl="0">
              <a:lnSpc>
                <a:spcPts val="1959"/>
              </a:lnSpc>
            </a:pPr>
            <a:r>
              <a:rPr lang="en-US" sz="1647">
                <a:solidFill>
                  <a:srgbClr val="FFFFFF"/>
                </a:solidFill>
                <a:latin typeface="Agrandir"/>
                <a:ea typeface="Agrandir"/>
                <a:cs typeface="Agrandir"/>
                <a:sym typeface="Agrandir"/>
              </a:rPr>
              <a:t>All-inclusive packages often cost less than booking each component separately. Access exclusive deals through American Airlines vacation packages and maximize your budget with bundled pricing and loyalty rewards.</a:t>
            </a:r>
          </a:p>
        </p:txBody>
      </p:sp>
      <p:sp>
        <p:nvSpPr>
          <p:cNvPr name="Freeform 29" id="29"/>
          <p:cNvSpPr/>
          <p:nvPr/>
        </p:nvSpPr>
        <p:spPr>
          <a:xfrm flipH="false" flipV="false" rot="0">
            <a:off x="10673414" y="5315849"/>
            <a:ext cx="465099" cy="465099"/>
          </a:xfrm>
          <a:custGeom>
            <a:avLst/>
            <a:gdLst/>
            <a:ahLst/>
            <a:cxnLst/>
            <a:rect r="r" b="b" t="t" l="l"/>
            <a:pathLst>
              <a:path h="465099" w="465099">
                <a:moveTo>
                  <a:pt x="0" y="0"/>
                </a:moveTo>
                <a:lnTo>
                  <a:pt x="465099" y="0"/>
                </a:lnTo>
                <a:lnTo>
                  <a:pt x="465099" y="465099"/>
                </a:lnTo>
                <a:lnTo>
                  <a:pt x="0" y="46509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nvGrpSpPr>
          <p:cNvPr name="Group 30" id="30"/>
          <p:cNvGrpSpPr/>
          <p:nvPr/>
        </p:nvGrpSpPr>
        <p:grpSpPr>
          <a:xfrm rot="0">
            <a:off x="12710118" y="4955803"/>
            <a:ext cx="4417622" cy="3189813"/>
            <a:chOff x="0" y="0"/>
            <a:chExt cx="1163489" cy="840115"/>
          </a:xfrm>
        </p:grpSpPr>
        <p:sp>
          <p:nvSpPr>
            <p:cNvPr name="Freeform 31" id="31"/>
            <p:cNvSpPr/>
            <p:nvPr/>
          </p:nvSpPr>
          <p:spPr>
            <a:xfrm flipH="false" flipV="false" rot="0">
              <a:off x="0" y="0"/>
              <a:ext cx="1163489" cy="840115"/>
            </a:xfrm>
            <a:custGeom>
              <a:avLst/>
              <a:gdLst/>
              <a:ahLst/>
              <a:cxnLst/>
              <a:rect r="r" b="b" t="t" l="l"/>
              <a:pathLst>
                <a:path h="840115" w="1163489">
                  <a:moveTo>
                    <a:pt x="47318" y="0"/>
                  </a:moveTo>
                  <a:lnTo>
                    <a:pt x="1116171" y="0"/>
                  </a:lnTo>
                  <a:cubicBezTo>
                    <a:pt x="1142304" y="0"/>
                    <a:pt x="1163489" y="21185"/>
                    <a:pt x="1163489" y="47318"/>
                  </a:cubicBezTo>
                  <a:lnTo>
                    <a:pt x="1163489" y="792798"/>
                  </a:lnTo>
                  <a:cubicBezTo>
                    <a:pt x="1163489" y="818931"/>
                    <a:pt x="1142304" y="840115"/>
                    <a:pt x="1116171" y="840115"/>
                  </a:cubicBezTo>
                  <a:lnTo>
                    <a:pt x="47318" y="840115"/>
                  </a:lnTo>
                  <a:cubicBezTo>
                    <a:pt x="21185" y="840115"/>
                    <a:pt x="0" y="818931"/>
                    <a:pt x="0" y="792798"/>
                  </a:cubicBezTo>
                  <a:lnTo>
                    <a:pt x="0" y="47318"/>
                  </a:lnTo>
                  <a:cubicBezTo>
                    <a:pt x="0" y="21185"/>
                    <a:pt x="21185" y="0"/>
                    <a:pt x="47318" y="0"/>
                  </a:cubicBezTo>
                  <a:close/>
                </a:path>
              </a:pathLst>
            </a:custGeom>
            <a:solidFill>
              <a:srgbClr val="1B72C8"/>
            </a:solidFill>
            <a:ln w="38100" cap="rnd">
              <a:solidFill>
                <a:srgbClr val="FFFFFF"/>
              </a:solidFill>
              <a:prstDash val="solid"/>
              <a:round/>
            </a:ln>
          </p:spPr>
        </p:sp>
        <p:sp>
          <p:nvSpPr>
            <p:cNvPr name="TextBox 32" id="32"/>
            <p:cNvSpPr txBox="true"/>
            <p:nvPr/>
          </p:nvSpPr>
          <p:spPr>
            <a:xfrm>
              <a:off x="0" y="-19050"/>
              <a:ext cx="1163489" cy="859165"/>
            </a:xfrm>
            <a:prstGeom prst="rect">
              <a:avLst/>
            </a:prstGeom>
          </p:spPr>
          <p:txBody>
            <a:bodyPr anchor="ctr" rtlCol="false" tIns="50800" lIns="50800" bIns="50800" rIns="50800"/>
            <a:lstStyle/>
            <a:p>
              <a:pPr algn="ctr" marL="0" indent="0" lvl="0">
                <a:lnSpc>
                  <a:spcPts val="2225"/>
                </a:lnSpc>
              </a:pPr>
            </a:p>
          </p:txBody>
        </p:sp>
      </p:grpSp>
      <p:sp>
        <p:nvSpPr>
          <p:cNvPr name="TextBox 33" id="33"/>
          <p:cNvSpPr txBox="true"/>
          <p:nvPr/>
        </p:nvSpPr>
        <p:spPr>
          <a:xfrm rot="0">
            <a:off x="13096593" y="5437120"/>
            <a:ext cx="2724711" cy="318294"/>
          </a:xfrm>
          <a:prstGeom prst="rect">
            <a:avLst/>
          </a:prstGeom>
        </p:spPr>
        <p:txBody>
          <a:bodyPr anchor="t" rtlCol="false" tIns="0" lIns="0" bIns="0" rIns="0">
            <a:spAutoFit/>
          </a:bodyPr>
          <a:lstStyle/>
          <a:p>
            <a:pPr algn="l" marL="0" indent="0" lvl="0">
              <a:lnSpc>
                <a:spcPts val="1915"/>
              </a:lnSpc>
            </a:pPr>
            <a:r>
              <a:rPr lang="en-US" b="true" sz="2060">
                <a:solidFill>
                  <a:srgbClr val="FFFFFF"/>
                </a:solidFill>
                <a:latin typeface="Agrandir Bold"/>
                <a:ea typeface="Agrandir Bold"/>
                <a:cs typeface="Agrandir Bold"/>
                <a:sym typeface="Agrandir Bold"/>
              </a:rPr>
              <a:t>More Enjoyment</a:t>
            </a:r>
          </a:p>
        </p:txBody>
      </p:sp>
      <p:sp>
        <p:nvSpPr>
          <p:cNvPr name="TextBox 34" id="34"/>
          <p:cNvSpPr txBox="true"/>
          <p:nvPr/>
        </p:nvSpPr>
        <p:spPr>
          <a:xfrm rot="0">
            <a:off x="13096593" y="6015677"/>
            <a:ext cx="3644673" cy="1773742"/>
          </a:xfrm>
          <a:prstGeom prst="rect">
            <a:avLst/>
          </a:prstGeom>
        </p:spPr>
        <p:txBody>
          <a:bodyPr anchor="t" rtlCol="false" tIns="0" lIns="0" bIns="0" rIns="0">
            <a:spAutoFit/>
          </a:bodyPr>
          <a:lstStyle/>
          <a:p>
            <a:pPr algn="just" marL="0" indent="0" lvl="0">
              <a:lnSpc>
                <a:spcPts val="1959"/>
              </a:lnSpc>
            </a:pPr>
            <a:r>
              <a:rPr lang="en-US" sz="1647">
                <a:solidFill>
                  <a:srgbClr val="FFFFFF"/>
                </a:solidFill>
                <a:latin typeface="Agrandir"/>
                <a:ea typeface="Agrandir"/>
                <a:cs typeface="Agrandir"/>
                <a:sym typeface="Agrandir"/>
              </a:rPr>
              <a:t>With logistics fully managed, you can focus on enjoying your vacation. Explore more activities, relax at resort amenities, and experience seamless travel without worrying about hidden costs or extra charges.</a:t>
            </a:r>
          </a:p>
        </p:txBody>
      </p:sp>
      <p:sp>
        <p:nvSpPr>
          <p:cNvPr name="Freeform 35" id="35"/>
          <p:cNvSpPr/>
          <p:nvPr/>
        </p:nvSpPr>
        <p:spPr>
          <a:xfrm flipH="false" flipV="false" rot="0">
            <a:off x="16276167" y="5315849"/>
            <a:ext cx="465099" cy="465099"/>
          </a:xfrm>
          <a:custGeom>
            <a:avLst/>
            <a:gdLst/>
            <a:ahLst/>
            <a:cxnLst/>
            <a:rect r="r" b="b" t="t" l="l"/>
            <a:pathLst>
              <a:path h="465099" w="465099">
                <a:moveTo>
                  <a:pt x="0" y="0"/>
                </a:moveTo>
                <a:lnTo>
                  <a:pt x="465099" y="0"/>
                </a:lnTo>
                <a:lnTo>
                  <a:pt x="465099" y="465099"/>
                </a:lnTo>
                <a:lnTo>
                  <a:pt x="0" y="46509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36" id="36"/>
          <p:cNvSpPr/>
          <p:nvPr/>
        </p:nvSpPr>
        <p:spPr>
          <a:xfrm flipH="false" flipV="false" rot="0">
            <a:off x="0" y="0"/>
            <a:ext cx="2038350" cy="750471"/>
          </a:xfrm>
          <a:custGeom>
            <a:avLst/>
            <a:gdLst/>
            <a:ahLst/>
            <a:cxnLst/>
            <a:rect r="r" b="b" t="t" l="l"/>
            <a:pathLst>
              <a:path h="750471" w="2038350">
                <a:moveTo>
                  <a:pt x="0" y="0"/>
                </a:moveTo>
                <a:lnTo>
                  <a:pt x="2038350" y="0"/>
                </a:lnTo>
                <a:lnTo>
                  <a:pt x="2038350" y="750471"/>
                </a:lnTo>
                <a:lnTo>
                  <a:pt x="0" y="750471"/>
                </a:lnTo>
                <a:lnTo>
                  <a:pt x="0" y="0"/>
                </a:lnTo>
                <a:close/>
              </a:path>
            </a:pathLst>
          </a:custGeom>
          <a:blipFill>
            <a:blip r:embed="rId12"/>
            <a:stretch>
              <a:fillRect l="-38351" t="-175717" r="-32802" b="-189154"/>
            </a:stretch>
          </a:blipFill>
        </p:spPr>
      </p:sp>
      <p:sp>
        <p:nvSpPr>
          <p:cNvPr name="TextBox 37" id="37"/>
          <p:cNvSpPr txBox="true"/>
          <p:nvPr/>
        </p:nvSpPr>
        <p:spPr>
          <a:xfrm rot="0">
            <a:off x="2841481" y="9047950"/>
            <a:ext cx="3266480" cy="482155"/>
          </a:xfrm>
          <a:prstGeom prst="rect">
            <a:avLst/>
          </a:prstGeom>
        </p:spPr>
        <p:txBody>
          <a:bodyPr anchor="t" rtlCol="false" tIns="0" lIns="0" bIns="0" rIns="0">
            <a:spAutoFit/>
          </a:bodyPr>
          <a:lstStyle/>
          <a:p>
            <a:pPr algn="ctr">
              <a:lnSpc>
                <a:spcPts val="3349"/>
              </a:lnSpc>
              <a:spcBef>
                <a:spcPct val="0"/>
              </a:spcBef>
            </a:pPr>
            <a:r>
              <a:rPr lang="en-US" b="true" sz="2392" u="sng">
                <a:solidFill>
                  <a:srgbClr val="FFFFFF"/>
                </a:solidFill>
                <a:latin typeface="Agrandir Bold"/>
                <a:ea typeface="Agrandir Bold"/>
                <a:cs typeface="Agrandir Bold"/>
                <a:sym typeface="Agrandir Bold"/>
                <a:hlinkClick r:id="rId13" tooltip="https://www.airflypolicy.com"/>
              </a:rPr>
              <a:t>www.airflypolicy.com</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7F7F7"/>
        </a:solidFill>
      </p:bgPr>
    </p:bg>
    <p:spTree>
      <p:nvGrpSpPr>
        <p:cNvPr id="1" name=""/>
        <p:cNvGrpSpPr/>
        <p:nvPr/>
      </p:nvGrpSpPr>
      <p:grpSpPr>
        <a:xfrm>
          <a:off x="0" y="0"/>
          <a:ext cx="0" cy="0"/>
          <a:chOff x="0" y="0"/>
          <a:chExt cx="0" cy="0"/>
        </a:xfrm>
      </p:grpSpPr>
      <p:grpSp>
        <p:nvGrpSpPr>
          <p:cNvPr name="Group 2" id="2"/>
          <p:cNvGrpSpPr/>
          <p:nvPr/>
        </p:nvGrpSpPr>
        <p:grpSpPr>
          <a:xfrm rot="0">
            <a:off x="-356476" y="-1612009"/>
            <a:ext cx="18574133" cy="3086100"/>
            <a:chOff x="0" y="0"/>
            <a:chExt cx="4891953" cy="812800"/>
          </a:xfrm>
        </p:grpSpPr>
        <p:sp>
          <p:nvSpPr>
            <p:cNvPr name="Freeform 3" id="3"/>
            <p:cNvSpPr/>
            <p:nvPr/>
          </p:nvSpPr>
          <p:spPr>
            <a:xfrm flipH="false" flipV="false" rot="0">
              <a:off x="0" y="0"/>
              <a:ext cx="4891953" cy="812800"/>
            </a:xfrm>
            <a:custGeom>
              <a:avLst/>
              <a:gdLst/>
              <a:ahLst/>
              <a:cxnLst/>
              <a:rect r="r" b="b" t="t" l="l"/>
              <a:pathLst>
                <a:path h="812800" w="4891953">
                  <a:moveTo>
                    <a:pt x="0" y="0"/>
                  </a:moveTo>
                  <a:lnTo>
                    <a:pt x="4891953" y="0"/>
                  </a:lnTo>
                  <a:lnTo>
                    <a:pt x="4891953" y="812800"/>
                  </a:lnTo>
                  <a:lnTo>
                    <a:pt x="0" y="812800"/>
                  </a:lnTo>
                  <a:close/>
                </a:path>
              </a:pathLst>
            </a:custGeom>
            <a:solidFill>
              <a:srgbClr val="1B72C8"/>
            </a:solidFill>
          </p:spPr>
        </p:sp>
        <p:sp>
          <p:nvSpPr>
            <p:cNvPr name="TextBox 4" id="4"/>
            <p:cNvSpPr txBox="true"/>
            <p:nvPr/>
          </p:nvSpPr>
          <p:spPr>
            <a:xfrm>
              <a:off x="0" y="-19050"/>
              <a:ext cx="4891953" cy="831850"/>
            </a:xfrm>
            <a:prstGeom prst="rect">
              <a:avLst/>
            </a:prstGeom>
          </p:spPr>
          <p:txBody>
            <a:bodyPr anchor="ctr" rtlCol="false" tIns="50800" lIns="50800" bIns="50800" rIns="50800"/>
            <a:lstStyle/>
            <a:p>
              <a:pPr algn="ctr" marL="0" indent="0" lvl="0">
                <a:lnSpc>
                  <a:spcPts val="2225"/>
                </a:lnSpc>
              </a:pPr>
            </a:p>
          </p:txBody>
        </p:sp>
      </p:grpSp>
      <p:sp>
        <p:nvSpPr>
          <p:cNvPr name="Freeform 5" id="5"/>
          <p:cNvSpPr/>
          <p:nvPr/>
        </p:nvSpPr>
        <p:spPr>
          <a:xfrm flipH="false" flipV="false" rot="0">
            <a:off x="-2298189" y="7789304"/>
            <a:ext cx="8260577" cy="8229600"/>
          </a:xfrm>
          <a:custGeom>
            <a:avLst/>
            <a:gdLst/>
            <a:ahLst/>
            <a:cxnLst/>
            <a:rect r="r" b="b" t="t" l="l"/>
            <a:pathLst>
              <a:path h="8229600" w="8260577">
                <a:moveTo>
                  <a:pt x="0" y="0"/>
                </a:moveTo>
                <a:lnTo>
                  <a:pt x="8260577" y="0"/>
                </a:lnTo>
                <a:lnTo>
                  <a:pt x="8260577" y="8229600"/>
                </a:lnTo>
                <a:lnTo>
                  <a:pt x="0" y="8229600"/>
                </a:lnTo>
                <a:lnTo>
                  <a:pt x="0" y="0"/>
                </a:lnTo>
                <a:close/>
              </a:path>
            </a:pathLst>
          </a:custGeom>
          <a:blipFill>
            <a:blip r:embed="rId2">
              <a:alphaModFix amt="25000"/>
            </a:blip>
            <a:stretch>
              <a:fillRect l="0" t="0" r="0" b="0"/>
            </a:stretch>
          </a:blipFill>
        </p:spPr>
      </p:sp>
      <p:sp>
        <p:nvSpPr>
          <p:cNvPr name="Freeform 6" id="6"/>
          <p:cNvSpPr/>
          <p:nvPr/>
        </p:nvSpPr>
        <p:spPr>
          <a:xfrm flipH="false" flipV="false" rot="0">
            <a:off x="2038350" y="9095440"/>
            <a:ext cx="5612946" cy="571500"/>
          </a:xfrm>
          <a:custGeom>
            <a:avLst/>
            <a:gdLst/>
            <a:ahLst/>
            <a:cxnLst/>
            <a:rect r="r" b="b" t="t" l="l"/>
            <a:pathLst>
              <a:path h="571500" w="5612946">
                <a:moveTo>
                  <a:pt x="0" y="0"/>
                </a:moveTo>
                <a:lnTo>
                  <a:pt x="5612947" y="0"/>
                </a:lnTo>
                <a:lnTo>
                  <a:pt x="5612947" y="571500"/>
                </a:lnTo>
                <a:lnTo>
                  <a:pt x="0" y="5715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0">
            <a:off x="16841990" y="9065190"/>
            <a:ext cx="571500" cy="571500"/>
          </a:xfrm>
          <a:custGeom>
            <a:avLst/>
            <a:gdLst/>
            <a:ahLst/>
            <a:cxnLst/>
            <a:rect r="r" b="b" t="t" l="l"/>
            <a:pathLst>
              <a:path h="571500" w="571500">
                <a:moveTo>
                  <a:pt x="0" y="0"/>
                </a:moveTo>
                <a:lnTo>
                  <a:pt x="571500" y="0"/>
                </a:lnTo>
                <a:lnTo>
                  <a:pt x="571500" y="571500"/>
                </a:lnTo>
                <a:lnTo>
                  <a:pt x="0" y="5715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6991632" y="8465441"/>
            <a:ext cx="8260577" cy="8229600"/>
          </a:xfrm>
          <a:custGeom>
            <a:avLst/>
            <a:gdLst/>
            <a:ahLst/>
            <a:cxnLst/>
            <a:rect r="r" b="b" t="t" l="l"/>
            <a:pathLst>
              <a:path h="8229600" w="8260577">
                <a:moveTo>
                  <a:pt x="0" y="0"/>
                </a:moveTo>
                <a:lnTo>
                  <a:pt x="8260577" y="0"/>
                </a:lnTo>
                <a:lnTo>
                  <a:pt x="8260577" y="8229600"/>
                </a:lnTo>
                <a:lnTo>
                  <a:pt x="0" y="8229600"/>
                </a:lnTo>
                <a:lnTo>
                  <a:pt x="0" y="0"/>
                </a:lnTo>
                <a:close/>
              </a:path>
            </a:pathLst>
          </a:custGeom>
          <a:blipFill>
            <a:blip r:embed="rId2">
              <a:alphaModFix amt="25000"/>
            </a:blip>
            <a:stretch>
              <a:fillRect l="0" t="0" r="0" b="0"/>
            </a:stretch>
          </a:blipFill>
        </p:spPr>
      </p:sp>
      <p:grpSp>
        <p:nvGrpSpPr>
          <p:cNvPr name="Group 9" id="9"/>
          <p:cNvGrpSpPr/>
          <p:nvPr/>
        </p:nvGrpSpPr>
        <p:grpSpPr>
          <a:xfrm rot="0">
            <a:off x="9663823" y="-1612009"/>
            <a:ext cx="18574133" cy="3086100"/>
            <a:chOff x="0" y="0"/>
            <a:chExt cx="4891953" cy="812800"/>
          </a:xfrm>
        </p:grpSpPr>
        <p:sp>
          <p:nvSpPr>
            <p:cNvPr name="Freeform 10" id="10"/>
            <p:cNvSpPr/>
            <p:nvPr/>
          </p:nvSpPr>
          <p:spPr>
            <a:xfrm flipH="false" flipV="false" rot="0">
              <a:off x="0" y="0"/>
              <a:ext cx="4891953" cy="812800"/>
            </a:xfrm>
            <a:custGeom>
              <a:avLst/>
              <a:gdLst/>
              <a:ahLst/>
              <a:cxnLst/>
              <a:rect r="r" b="b" t="t" l="l"/>
              <a:pathLst>
                <a:path h="812800" w="4891953">
                  <a:moveTo>
                    <a:pt x="0" y="0"/>
                  </a:moveTo>
                  <a:lnTo>
                    <a:pt x="4891953" y="0"/>
                  </a:lnTo>
                  <a:lnTo>
                    <a:pt x="4891953" y="812800"/>
                  </a:lnTo>
                  <a:lnTo>
                    <a:pt x="0" y="812800"/>
                  </a:lnTo>
                  <a:close/>
                </a:path>
              </a:pathLst>
            </a:custGeom>
            <a:solidFill>
              <a:srgbClr val="1763BB"/>
            </a:solidFill>
          </p:spPr>
        </p:sp>
        <p:sp>
          <p:nvSpPr>
            <p:cNvPr name="TextBox 11" id="11"/>
            <p:cNvSpPr txBox="true"/>
            <p:nvPr/>
          </p:nvSpPr>
          <p:spPr>
            <a:xfrm>
              <a:off x="0" y="-19050"/>
              <a:ext cx="4891953" cy="831850"/>
            </a:xfrm>
            <a:prstGeom prst="rect">
              <a:avLst/>
            </a:prstGeom>
          </p:spPr>
          <p:txBody>
            <a:bodyPr anchor="ctr" rtlCol="false" tIns="50800" lIns="50800" bIns="50800" rIns="50800"/>
            <a:lstStyle/>
            <a:p>
              <a:pPr algn="ctr" marL="0" indent="0" lvl="0">
                <a:lnSpc>
                  <a:spcPts val="2225"/>
                </a:lnSpc>
              </a:pPr>
            </a:p>
          </p:txBody>
        </p:sp>
      </p:grpSp>
      <p:grpSp>
        <p:nvGrpSpPr>
          <p:cNvPr name="Group 12" id="12"/>
          <p:cNvGrpSpPr/>
          <p:nvPr/>
        </p:nvGrpSpPr>
        <p:grpSpPr>
          <a:xfrm rot="0">
            <a:off x="2038350" y="4339036"/>
            <a:ext cx="4192483" cy="886828"/>
            <a:chOff x="0" y="0"/>
            <a:chExt cx="1921258" cy="406400"/>
          </a:xfrm>
        </p:grpSpPr>
        <p:sp>
          <p:nvSpPr>
            <p:cNvPr name="Freeform 13" id="13"/>
            <p:cNvSpPr/>
            <p:nvPr/>
          </p:nvSpPr>
          <p:spPr>
            <a:xfrm flipH="false" flipV="false" rot="0">
              <a:off x="0" y="0"/>
              <a:ext cx="1921258" cy="406400"/>
            </a:xfrm>
            <a:custGeom>
              <a:avLst/>
              <a:gdLst/>
              <a:ahLst/>
              <a:cxnLst/>
              <a:rect r="r" b="b" t="t" l="l"/>
              <a:pathLst>
                <a:path h="406400" w="1921258">
                  <a:moveTo>
                    <a:pt x="1718058" y="0"/>
                  </a:moveTo>
                  <a:cubicBezTo>
                    <a:pt x="1830282" y="0"/>
                    <a:pt x="1921258" y="90976"/>
                    <a:pt x="1921258" y="203200"/>
                  </a:cubicBezTo>
                  <a:cubicBezTo>
                    <a:pt x="1921258" y="315424"/>
                    <a:pt x="1830282" y="406400"/>
                    <a:pt x="1718058" y="406400"/>
                  </a:cubicBezTo>
                  <a:lnTo>
                    <a:pt x="203200" y="406400"/>
                  </a:lnTo>
                  <a:cubicBezTo>
                    <a:pt x="90976" y="406400"/>
                    <a:pt x="0" y="315424"/>
                    <a:pt x="0" y="203200"/>
                  </a:cubicBezTo>
                  <a:cubicBezTo>
                    <a:pt x="0" y="90976"/>
                    <a:pt x="90976" y="0"/>
                    <a:pt x="203200" y="0"/>
                  </a:cubicBezTo>
                  <a:close/>
                </a:path>
              </a:pathLst>
            </a:custGeom>
            <a:ln w="76200" cap="sq">
              <a:solidFill>
                <a:srgbClr val="1B72C8"/>
              </a:solidFill>
              <a:prstDash val="solid"/>
              <a:miter/>
            </a:ln>
          </p:spPr>
        </p:sp>
        <p:sp>
          <p:nvSpPr>
            <p:cNvPr name="TextBox 14" id="14"/>
            <p:cNvSpPr txBox="true"/>
            <p:nvPr/>
          </p:nvSpPr>
          <p:spPr>
            <a:xfrm>
              <a:off x="0" y="-19050"/>
              <a:ext cx="1921258" cy="425450"/>
            </a:xfrm>
            <a:prstGeom prst="rect">
              <a:avLst/>
            </a:prstGeom>
          </p:spPr>
          <p:txBody>
            <a:bodyPr anchor="ctr" rtlCol="false" tIns="50800" lIns="50800" bIns="50800" rIns="50800"/>
            <a:lstStyle/>
            <a:p>
              <a:pPr algn="ctr" marL="0" indent="0" lvl="0">
                <a:lnSpc>
                  <a:spcPts val="2225"/>
                </a:lnSpc>
              </a:pPr>
            </a:p>
          </p:txBody>
        </p:sp>
      </p:grpSp>
      <p:grpSp>
        <p:nvGrpSpPr>
          <p:cNvPr name="Group 15" id="15"/>
          <p:cNvGrpSpPr/>
          <p:nvPr/>
        </p:nvGrpSpPr>
        <p:grpSpPr>
          <a:xfrm rot="0">
            <a:off x="2038350" y="5536659"/>
            <a:ext cx="4192483" cy="886828"/>
            <a:chOff x="0" y="0"/>
            <a:chExt cx="1921258" cy="406400"/>
          </a:xfrm>
        </p:grpSpPr>
        <p:sp>
          <p:nvSpPr>
            <p:cNvPr name="Freeform 16" id="16"/>
            <p:cNvSpPr/>
            <p:nvPr/>
          </p:nvSpPr>
          <p:spPr>
            <a:xfrm flipH="false" flipV="false" rot="0">
              <a:off x="0" y="0"/>
              <a:ext cx="1921258" cy="406400"/>
            </a:xfrm>
            <a:custGeom>
              <a:avLst/>
              <a:gdLst/>
              <a:ahLst/>
              <a:cxnLst/>
              <a:rect r="r" b="b" t="t" l="l"/>
              <a:pathLst>
                <a:path h="406400" w="1921258">
                  <a:moveTo>
                    <a:pt x="1718058" y="0"/>
                  </a:moveTo>
                  <a:cubicBezTo>
                    <a:pt x="1830282" y="0"/>
                    <a:pt x="1921258" y="90976"/>
                    <a:pt x="1921258" y="203200"/>
                  </a:cubicBezTo>
                  <a:cubicBezTo>
                    <a:pt x="1921258" y="315424"/>
                    <a:pt x="1830282" y="406400"/>
                    <a:pt x="1718058" y="406400"/>
                  </a:cubicBezTo>
                  <a:lnTo>
                    <a:pt x="203200" y="406400"/>
                  </a:lnTo>
                  <a:cubicBezTo>
                    <a:pt x="90976" y="406400"/>
                    <a:pt x="0" y="315424"/>
                    <a:pt x="0" y="203200"/>
                  </a:cubicBezTo>
                  <a:cubicBezTo>
                    <a:pt x="0" y="90976"/>
                    <a:pt x="90976" y="0"/>
                    <a:pt x="203200" y="0"/>
                  </a:cubicBezTo>
                  <a:close/>
                </a:path>
              </a:pathLst>
            </a:custGeom>
            <a:ln w="76200" cap="sq">
              <a:solidFill>
                <a:srgbClr val="1B72C8"/>
              </a:solidFill>
              <a:prstDash val="solid"/>
              <a:miter/>
            </a:ln>
          </p:spPr>
        </p:sp>
        <p:sp>
          <p:nvSpPr>
            <p:cNvPr name="TextBox 17" id="17"/>
            <p:cNvSpPr txBox="true"/>
            <p:nvPr/>
          </p:nvSpPr>
          <p:spPr>
            <a:xfrm>
              <a:off x="0" y="-19050"/>
              <a:ext cx="1921258" cy="425450"/>
            </a:xfrm>
            <a:prstGeom prst="rect">
              <a:avLst/>
            </a:prstGeom>
          </p:spPr>
          <p:txBody>
            <a:bodyPr anchor="ctr" rtlCol="false" tIns="50800" lIns="50800" bIns="50800" rIns="50800"/>
            <a:lstStyle/>
            <a:p>
              <a:pPr algn="ctr" marL="0" indent="0" lvl="0">
                <a:lnSpc>
                  <a:spcPts val="2225"/>
                </a:lnSpc>
              </a:pPr>
            </a:p>
          </p:txBody>
        </p:sp>
      </p:grpSp>
      <p:grpSp>
        <p:nvGrpSpPr>
          <p:cNvPr name="Group 18" id="18"/>
          <p:cNvGrpSpPr/>
          <p:nvPr/>
        </p:nvGrpSpPr>
        <p:grpSpPr>
          <a:xfrm rot="0">
            <a:off x="2038350" y="6734283"/>
            <a:ext cx="4192483" cy="886828"/>
            <a:chOff x="0" y="0"/>
            <a:chExt cx="1921258" cy="406400"/>
          </a:xfrm>
        </p:grpSpPr>
        <p:sp>
          <p:nvSpPr>
            <p:cNvPr name="Freeform 19" id="19"/>
            <p:cNvSpPr/>
            <p:nvPr/>
          </p:nvSpPr>
          <p:spPr>
            <a:xfrm flipH="false" flipV="false" rot="0">
              <a:off x="0" y="0"/>
              <a:ext cx="1921258" cy="406400"/>
            </a:xfrm>
            <a:custGeom>
              <a:avLst/>
              <a:gdLst/>
              <a:ahLst/>
              <a:cxnLst/>
              <a:rect r="r" b="b" t="t" l="l"/>
              <a:pathLst>
                <a:path h="406400" w="1921258">
                  <a:moveTo>
                    <a:pt x="1718058" y="0"/>
                  </a:moveTo>
                  <a:cubicBezTo>
                    <a:pt x="1830282" y="0"/>
                    <a:pt x="1921258" y="90976"/>
                    <a:pt x="1921258" y="203200"/>
                  </a:cubicBezTo>
                  <a:cubicBezTo>
                    <a:pt x="1921258" y="315424"/>
                    <a:pt x="1830282" y="406400"/>
                    <a:pt x="1718058" y="406400"/>
                  </a:cubicBezTo>
                  <a:lnTo>
                    <a:pt x="203200" y="406400"/>
                  </a:lnTo>
                  <a:cubicBezTo>
                    <a:pt x="90976" y="406400"/>
                    <a:pt x="0" y="315424"/>
                    <a:pt x="0" y="203200"/>
                  </a:cubicBezTo>
                  <a:cubicBezTo>
                    <a:pt x="0" y="90976"/>
                    <a:pt x="90976" y="0"/>
                    <a:pt x="203200" y="0"/>
                  </a:cubicBezTo>
                  <a:close/>
                </a:path>
              </a:pathLst>
            </a:custGeom>
            <a:ln w="76200" cap="sq">
              <a:solidFill>
                <a:srgbClr val="1B72C8"/>
              </a:solidFill>
              <a:prstDash val="solid"/>
              <a:miter/>
            </a:ln>
          </p:spPr>
        </p:sp>
        <p:sp>
          <p:nvSpPr>
            <p:cNvPr name="TextBox 20" id="20"/>
            <p:cNvSpPr txBox="true"/>
            <p:nvPr/>
          </p:nvSpPr>
          <p:spPr>
            <a:xfrm>
              <a:off x="0" y="-19050"/>
              <a:ext cx="1921258" cy="425450"/>
            </a:xfrm>
            <a:prstGeom prst="rect">
              <a:avLst/>
            </a:prstGeom>
          </p:spPr>
          <p:txBody>
            <a:bodyPr anchor="ctr" rtlCol="false" tIns="50800" lIns="50800" bIns="50800" rIns="50800"/>
            <a:lstStyle/>
            <a:p>
              <a:pPr algn="ctr" marL="0" indent="0" lvl="0">
                <a:lnSpc>
                  <a:spcPts val="2225"/>
                </a:lnSpc>
              </a:pPr>
            </a:p>
          </p:txBody>
        </p:sp>
      </p:grpSp>
      <p:sp>
        <p:nvSpPr>
          <p:cNvPr name="Freeform 21" id="21"/>
          <p:cNvSpPr/>
          <p:nvPr/>
        </p:nvSpPr>
        <p:spPr>
          <a:xfrm flipH="false" flipV="false" rot="0">
            <a:off x="12683756" y="898214"/>
            <a:ext cx="7859268" cy="8229600"/>
          </a:xfrm>
          <a:custGeom>
            <a:avLst/>
            <a:gdLst/>
            <a:ahLst/>
            <a:cxnLst/>
            <a:rect r="r" b="b" t="t" l="l"/>
            <a:pathLst>
              <a:path h="8229600" w="7859268">
                <a:moveTo>
                  <a:pt x="0" y="0"/>
                </a:moveTo>
                <a:lnTo>
                  <a:pt x="7859268" y="0"/>
                </a:lnTo>
                <a:lnTo>
                  <a:pt x="7859268" y="8229600"/>
                </a:lnTo>
                <a:lnTo>
                  <a:pt x="0" y="8229600"/>
                </a:lnTo>
                <a:lnTo>
                  <a:pt x="0" y="0"/>
                </a:lnTo>
                <a:close/>
              </a:path>
            </a:pathLst>
          </a:custGeom>
          <a:blipFill>
            <a:blip r:embed="rId7"/>
            <a:stretch>
              <a:fillRect l="0" t="0" r="0" b="0"/>
            </a:stretch>
          </a:blipFill>
        </p:spPr>
      </p:sp>
      <p:sp>
        <p:nvSpPr>
          <p:cNvPr name="Freeform 22" id="22"/>
          <p:cNvSpPr/>
          <p:nvPr/>
        </p:nvSpPr>
        <p:spPr>
          <a:xfrm flipH="false" flipV="false" rot="0">
            <a:off x="12799089" y="934984"/>
            <a:ext cx="2651485" cy="9103810"/>
          </a:xfrm>
          <a:custGeom>
            <a:avLst/>
            <a:gdLst/>
            <a:ahLst/>
            <a:cxnLst/>
            <a:rect r="r" b="b" t="t" l="l"/>
            <a:pathLst>
              <a:path h="9103810" w="2651485">
                <a:moveTo>
                  <a:pt x="0" y="0"/>
                </a:moveTo>
                <a:lnTo>
                  <a:pt x="2651485" y="0"/>
                </a:lnTo>
                <a:lnTo>
                  <a:pt x="2651485" y="9103810"/>
                </a:lnTo>
                <a:lnTo>
                  <a:pt x="0" y="9103810"/>
                </a:lnTo>
                <a:lnTo>
                  <a:pt x="0" y="0"/>
                </a:lnTo>
                <a:close/>
              </a:path>
            </a:pathLst>
          </a:custGeom>
          <a:blipFill>
            <a:blip r:embed="rId8"/>
            <a:stretch>
              <a:fillRect l="0" t="0" r="0" b="0"/>
            </a:stretch>
          </a:blipFill>
        </p:spPr>
      </p:sp>
      <p:sp>
        <p:nvSpPr>
          <p:cNvPr name="Freeform 23" id="23"/>
          <p:cNvSpPr/>
          <p:nvPr/>
        </p:nvSpPr>
        <p:spPr>
          <a:xfrm flipH="false" flipV="false" rot="0">
            <a:off x="14297780" y="3309913"/>
            <a:ext cx="2673389" cy="2355365"/>
          </a:xfrm>
          <a:custGeom>
            <a:avLst/>
            <a:gdLst/>
            <a:ahLst/>
            <a:cxnLst/>
            <a:rect r="r" b="b" t="t" l="l"/>
            <a:pathLst>
              <a:path h="2355365" w="2673389">
                <a:moveTo>
                  <a:pt x="0" y="0"/>
                </a:moveTo>
                <a:lnTo>
                  <a:pt x="2673389" y="0"/>
                </a:lnTo>
                <a:lnTo>
                  <a:pt x="2673389" y="2355365"/>
                </a:lnTo>
                <a:lnTo>
                  <a:pt x="0" y="2355365"/>
                </a:lnTo>
                <a:lnTo>
                  <a:pt x="0" y="0"/>
                </a:lnTo>
                <a:close/>
              </a:path>
            </a:pathLst>
          </a:custGeom>
          <a:blipFill>
            <a:blip r:embed="rId9"/>
            <a:stretch>
              <a:fillRect l="0" t="0" r="0" b="0"/>
            </a:stretch>
          </a:blipFill>
        </p:spPr>
      </p:sp>
      <p:sp>
        <p:nvSpPr>
          <p:cNvPr name="TextBox 24" id="24"/>
          <p:cNvSpPr txBox="true"/>
          <p:nvPr/>
        </p:nvSpPr>
        <p:spPr>
          <a:xfrm rot="0">
            <a:off x="7525032" y="2951681"/>
            <a:ext cx="4843550" cy="3717349"/>
          </a:xfrm>
          <a:prstGeom prst="rect">
            <a:avLst/>
          </a:prstGeom>
        </p:spPr>
        <p:txBody>
          <a:bodyPr anchor="t" rtlCol="false" tIns="0" lIns="0" bIns="0" rIns="0">
            <a:spAutoFit/>
          </a:bodyPr>
          <a:lstStyle/>
          <a:p>
            <a:pPr algn="just" marL="0" indent="0" lvl="0">
              <a:lnSpc>
                <a:spcPts val="2435"/>
              </a:lnSpc>
            </a:pPr>
            <a:r>
              <a:rPr lang="en-US" sz="2046">
                <a:solidFill>
                  <a:srgbClr val="1B72C8"/>
                </a:solidFill>
                <a:latin typeface="Agrandir"/>
                <a:ea typeface="Agrandir"/>
                <a:cs typeface="Agrandir"/>
                <a:sym typeface="Agrandir"/>
              </a:rPr>
              <a:t>Limited flexibility in choosing specific flights or hotels can be a concern. Some inclusions may not suit every traveler's preferences or lifestyle. Possible extra costs for premium activities or upgrades can add up. Package deals may restrict dining or entertainment options. Risk of paying for services you never use. Always read the fine print before booking </a:t>
            </a:r>
            <a:r>
              <a:rPr lang="en-US" sz="2046" u="sng">
                <a:solidFill>
                  <a:srgbClr val="1B72C8"/>
                </a:solidFill>
                <a:latin typeface="Agrandir"/>
                <a:ea typeface="Agrandir"/>
                <a:cs typeface="Agrandir"/>
                <a:sym typeface="Agrandir"/>
                <a:hlinkClick r:id="rId10" tooltip="https://publuu.com/flip-book/1148368/2563647"/>
              </a:rPr>
              <a:t>American vacation packages all inclusive</a:t>
            </a:r>
            <a:r>
              <a:rPr lang="en-US" sz="2046">
                <a:solidFill>
                  <a:srgbClr val="1B72C8"/>
                </a:solidFill>
                <a:latin typeface="Agrandir"/>
                <a:ea typeface="Agrandir"/>
                <a:cs typeface="Agrandir"/>
                <a:sym typeface="Agrandir"/>
              </a:rPr>
              <a:t> with flight to avoid surprises.</a:t>
            </a:r>
          </a:p>
        </p:txBody>
      </p:sp>
      <p:sp>
        <p:nvSpPr>
          <p:cNvPr name="TextBox 25" id="25"/>
          <p:cNvSpPr txBox="true"/>
          <p:nvPr/>
        </p:nvSpPr>
        <p:spPr>
          <a:xfrm rot="0">
            <a:off x="15418593" y="9199413"/>
            <a:ext cx="1194797" cy="306401"/>
          </a:xfrm>
          <a:prstGeom prst="rect">
            <a:avLst/>
          </a:prstGeom>
        </p:spPr>
        <p:txBody>
          <a:bodyPr anchor="t" rtlCol="false" tIns="0" lIns="0" bIns="0" rIns="0">
            <a:spAutoFit/>
          </a:bodyPr>
          <a:lstStyle/>
          <a:p>
            <a:pPr algn="l" marL="0" indent="0" lvl="0">
              <a:lnSpc>
                <a:spcPts val="1851"/>
              </a:lnSpc>
            </a:pPr>
            <a:r>
              <a:rPr lang="en-US" b="true" sz="1991">
                <a:solidFill>
                  <a:srgbClr val="1B72C8"/>
                </a:solidFill>
                <a:latin typeface="Agrandir Medium"/>
                <a:ea typeface="Agrandir Medium"/>
                <a:cs typeface="Agrandir Medium"/>
                <a:sym typeface="Agrandir Medium"/>
              </a:rPr>
              <a:t>Page 6</a:t>
            </a:r>
          </a:p>
        </p:txBody>
      </p:sp>
      <p:sp>
        <p:nvSpPr>
          <p:cNvPr name="TextBox 26" id="26"/>
          <p:cNvSpPr txBox="true"/>
          <p:nvPr/>
        </p:nvSpPr>
        <p:spPr>
          <a:xfrm rot="0">
            <a:off x="2038350" y="2299371"/>
            <a:ext cx="5165484" cy="930520"/>
          </a:xfrm>
          <a:prstGeom prst="rect">
            <a:avLst/>
          </a:prstGeom>
        </p:spPr>
        <p:txBody>
          <a:bodyPr anchor="t" rtlCol="false" tIns="0" lIns="0" bIns="0" rIns="0">
            <a:spAutoFit/>
          </a:bodyPr>
          <a:lstStyle/>
          <a:p>
            <a:pPr algn="l" marL="0" indent="0" lvl="0">
              <a:lnSpc>
                <a:spcPts val="5580"/>
              </a:lnSpc>
            </a:pPr>
            <a:r>
              <a:rPr lang="en-US" b="true" sz="6000">
                <a:solidFill>
                  <a:srgbClr val="1B72C8"/>
                </a:solidFill>
                <a:latin typeface="Agrandir Bold"/>
                <a:ea typeface="Agrandir Bold"/>
                <a:cs typeface="Agrandir Bold"/>
                <a:sym typeface="Agrandir Bold"/>
              </a:rPr>
              <a:t>Potential</a:t>
            </a:r>
          </a:p>
        </p:txBody>
      </p:sp>
      <p:sp>
        <p:nvSpPr>
          <p:cNvPr name="TextBox 27" id="27"/>
          <p:cNvSpPr txBox="true"/>
          <p:nvPr/>
        </p:nvSpPr>
        <p:spPr>
          <a:xfrm rot="0">
            <a:off x="2038350" y="3053218"/>
            <a:ext cx="5165484" cy="926061"/>
          </a:xfrm>
          <a:prstGeom prst="rect">
            <a:avLst/>
          </a:prstGeom>
        </p:spPr>
        <p:txBody>
          <a:bodyPr anchor="t" rtlCol="false" tIns="0" lIns="0" bIns="0" rIns="0">
            <a:spAutoFit/>
          </a:bodyPr>
          <a:lstStyle/>
          <a:p>
            <a:pPr algn="l" marL="0" indent="0" lvl="0">
              <a:lnSpc>
                <a:spcPts val="5580"/>
              </a:lnSpc>
            </a:pPr>
            <a:r>
              <a:rPr lang="en-US" sz="6000">
                <a:solidFill>
                  <a:srgbClr val="1B72C8"/>
                </a:solidFill>
                <a:latin typeface="Agrandir"/>
                <a:ea typeface="Agrandir"/>
                <a:cs typeface="Agrandir"/>
                <a:sym typeface="Agrandir"/>
              </a:rPr>
              <a:t>Drawbacks</a:t>
            </a:r>
          </a:p>
        </p:txBody>
      </p:sp>
      <p:sp>
        <p:nvSpPr>
          <p:cNvPr name="TextBox 28" id="28"/>
          <p:cNvSpPr txBox="true"/>
          <p:nvPr/>
        </p:nvSpPr>
        <p:spPr>
          <a:xfrm rot="0">
            <a:off x="2038350" y="4566895"/>
            <a:ext cx="4112503" cy="431040"/>
          </a:xfrm>
          <a:prstGeom prst="rect">
            <a:avLst/>
          </a:prstGeom>
        </p:spPr>
        <p:txBody>
          <a:bodyPr anchor="t" rtlCol="false" tIns="0" lIns="0" bIns="0" rIns="0">
            <a:spAutoFit/>
          </a:bodyPr>
          <a:lstStyle/>
          <a:p>
            <a:pPr algn="ctr" marL="0" indent="0" lvl="0">
              <a:lnSpc>
                <a:spcPts val="2648"/>
              </a:lnSpc>
            </a:pPr>
            <a:r>
              <a:rPr lang="en-US" sz="2848">
                <a:solidFill>
                  <a:srgbClr val="1B72C8"/>
                </a:solidFill>
                <a:latin typeface="Agrandir"/>
                <a:ea typeface="Agrandir"/>
                <a:cs typeface="Agrandir"/>
                <a:sym typeface="Agrandir"/>
              </a:rPr>
              <a:t>Limited Flexibility</a:t>
            </a:r>
          </a:p>
        </p:txBody>
      </p:sp>
      <p:sp>
        <p:nvSpPr>
          <p:cNvPr name="TextBox 29" id="29"/>
          <p:cNvSpPr txBox="true"/>
          <p:nvPr/>
        </p:nvSpPr>
        <p:spPr>
          <a:xfrm rot="0">
            <a:off x="2038350" y="5764519"/>
            <a:ext cx="4112503" cy="431040"/>
          </a:xfrm>
          <a:prstGeom prst="rect">
            <a:avLst/>
          </a:prstGeom>
        </p:spPr>
        <p:txBody>
          <a:bodyPr anchor="t" rtlCol="false" tIns="0" lIns="0" bIns="0" rIns="0">
            <a:spAutoFit/>
          </a:bodyPr>
          <a:lstStyle/>
          <a:p>
            <a:pPr algn="ctr" marL="0" indent="0" lvl="0">
              <a:lnSpc>
                <a:spcPts val="2648"/>
              </a:lnSpc>
            </a:pPr>
            <a:r>
              <a:rPr lang="en-US" sz="2848">
                <a:solidFill>
                  <a:srgbClr val="1B72C8"/>
                </a:solidFill>
                <a:latin typeface="Agrandir"/>
                <a:ea typeface="Agrandir"/>
                <a:cs typeface="Agrandir"/>
                <a:sym typeface="Agrandir"/>
              </a:rPr>
              <a:t>Extra Hidden Costs</a:t>
            </a:r>
          </a:p>
        </p:txBody>
      </p:sp>
      <p:sp>
        <p:nvSpPr>
          <p:cNvPr name="TextBox 30" id="30"/>
          <p:cNvSpPr txBox="true"/>
          <p:nvPr/>
        </p:nvSpPr>
        <p:spPr>
          <a:xfrm rot="0">
            <a:off x="2038350" y="6962142"/>
            <a:ext cx="4112503" cy="431040"/>
          </a:xfrm>
          <a:prstGeom prst="rect">
            <a:avLst/>
          </a:prstGeom>
        </p:spPr>
        <p:txBody>
          <a:bodyPr anchor="t" rtlCol="false" tIns="0" lIns="0" bIns="0" rIns="0">
            <a:spAutoFit/>
          </a:bodyPr>
          <a:lstStyle/>
          <a:p>
            <a:pPr algn="ctr" marL="0" indent="0" lvl="0">
              <a:lnSpc>
                <a:spcPts val="2648"/>
              </a:lnSpc>
            </a:pPr>
            <a:r>
              <a:rPr lang="en-US" sz="2848">
                <a:solidFill>
                  <a:srgbClr val="1B72C8"/>
                </a:solidFill>
                <a:latin typeface="Agrandir"/>
                <a:ea typeface="Agrandir"/>
                <a:cs typeface="Agrandir"/>
                <a:sym typeface="Agrandir"/>
              </a:rPr>
              <a:t>Unused Services</a:t>
            </a:r>
          </a:p>
        </p:txBody>
      </p:sp>
      <p:sp>
        <p:nvSpPr>
          <p:cNvPr name="Freeform 31" id="31"/>
          <p:cNvSpPr/>
          <p:nvPr/>
        </p:nvSpPr>
        <p:spPr>
          <a:xfrm flipH="false" flipV="false" rot="0">
            <a:off x="0" y="0"/>
            <a:ext cx="2038350" cy="750471"/>
          </a:xfrm>
          <a:custGeom>
            <a:avLst/>
            <a:gdLst/>
            <a:ahLst/>
            <a:cxnLst/>
            <a:rect r="r" b="b" t="t" l="l"/>
            <a:pathLst>
              <a:path h="750471" w="2038350">
                <a:moveTo>
                  <a:pt x="0" y="0"/>
                </a:moveTo>
                <a:lnTo>
                  <a:pt x="2038350" y="0"/>
                </a:lnTo>
                <a:lnTo>
                  <a:pt x="2038350" y="750471"/>
                </a:lnTo>
                <a:lnTo>
                  <a:pt x="0" y="750471"/>
                </a:lnTo>
                <a:lnTo>
                  <a:pt x="0" y="0"/>
                </a:lnTo>
                <a:close/>
              </a:path>
            </a:pathLst>
          </a:custGeom>
          <a:blipFill>
            <a:blip r:embed="rId11"/>
            <a:stretch>
              <a:fillRect l="-38351" t="-175717" r="-32802" b="-189154"/>
            </a:stretch>
          </a:blipFill>
        </p:spPr>
      </p:sp>
      <p:sp>
        <p:nvSpPr>
          <p:cNvPr name="TextBox 32" id="32"/>
          <p:cNvSpPr txBox="true"/>
          <p:nvPr/>
        </p:nvSpPr>
        <p:spPr>
          <a:xfrm rot="0">
            <a:off x="2841481" y="9047950"/>
            <a:ext cx="3266480" cy="482155"/>
          </a:xfrm>
          <a:prstGeom prst="rect">
            <a:avLst/>
          </a:prstGeom>
        </p:spPr>
        <p:txBody>
          <a:bodyPr anchor="t" rtlCol="false" tIns="0" lIns="0" bIns="0" rIns="0">
            <a:spAutoFit/>
          </a:bodyPr>
          <a:lstStyle/>
          <a:p>
            <a:pPr algn="ctr">
              <a:lnSpc>
                <a:spcPts val="3349"/>
              </a:lnSpc>
              <a:spcBef>
                <a:spcPct val="0"/>
              </a:spcBef>
            </a:pPr>
            <a:r>
              <a:rPr lang="en-US" b="true" sz="2392" u="sng">
                <a:solidFill>
                  <a:srgbClr val="FFFFFF"/>
                </a:solidFill>
                <a:latin typeface="Agrandir Bold"/>
                <a:ea typeface="Agrandir Bold"/>
                <a:cs typeface="Agrandir Bold"/>
                <a:sym typeface="Agrandir Bold"/>
                <a:hlinkClick r:id="rId12" tooltip="https://www.airflypolicy.com"/>
              </a:rPr>
              <a:t>www.airflypolicy.com</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7F7F7"/>
        </a:solidFill>
      </p:bgPr>
    </p:bg>
    <p:spTree>
      <p:nvGrpSpPr>
        <p:cNvPr id="1" name=""/>
        <p:cNvGrpSpPr/>
        <p:nvPr/>
      </p:nvGrpSpPr>
      <p:grpSpPr>
        <a:xfrm>
          <a:off x="0" y="0"/>
          <a:ext cx="0" cy="0"/>
          <a:chOff x="0" y="0"/>
          <a:chExt cx="0" cy="0"/>
        </a:xfrm>
      </p:grpSpPr>
      <p:grpSp>
        <p:nvGrpSpPr>
          <p:cNvPr name="Group 2" id="2"/>
          <p:cNvGrpSpPr/>
          <p:nvPr/>
        </p:nvGrpSpPr>
        <p:grpSpPr>
          <a:xfrm rot="0">
            <a:off x="-356476" y="-1612009"/>
            <a:ext cx="18574133" cy="3086100"/>
            <a:chOff x="0" y="0"/>
            <a:chExt cx="4891953" cy="812800"/>
          </a:xfrm>
        </p:grpSpPr>
        <p:sp>
          <p:nvSpPr>
            <p:cNvPr name="Freeform 3" id="3"/>
            <p:cNvSpPr/>
            <p:nvPr/>
          </p:nvSpPr>
          <p:spPr>
            <a:xfrm flipH="false" flipV="false" rot="0">
              <a:off x="0" y="0"/>
              <a:ext cx="4891953" cy="812800"/>
            </a:xfrm>
            <a:custGeom>
              <a:avLst/>
              <a:gdLst/>
              <a:ahLst/>
              <a:cxnLst/>
              <a:rect r="r" b="b" t="t" l="l"/>
              <a:pathLst>
                <a:path h="812800" w="4891953">
                  <a:moveTo>
                    <a:pt x="0" y="0"/>
                  </a:moveTo>
                  <a:lnTo>
                    <a:pt x="4891953" y="0"/>
                  </a:lnTo>
                  <a:lnTo>
                    <a:pt x="4891953" y="812800"/>
                  </a:lnTo>
                  <a:lnTo>
                    <a:pt x="0" y="812800"/>
                  </a:lnTo>
                  <a:close/>
                </a:path>
              </a:pathLst>
            </a:custGeom>
            <a:solidFill>
              <a:srgbClr val="1B72C8"/>
            </a:solidFill>
          </p:spPr>
        </p:sp>
        <p:sp>
          <p:nvSpPr>
            <p:cNvPr name="TextBox 4" id="4"/>
            <p:cNvSpPr txBox="true"/>
            <p:nvPr/>
          </p:nvSpPr>
          <p:spPr>
            <a:xfrm>
              <a:off x="0" y="-19050"/>
              <a:ext cx="4891953" cy="831850"/>
            </a:xfrm>
            <a:prstGeom prst="rect">
              <a:avLst/>
            </a:prstGeom>
          </p:spPr>
          <p:txBody>
            <a:bodyPr anchor="ctr" rtlCol="false" tIns="50800" lIns="50800" bIns="50800" rIns="50800"/>
            <a:lstStyle/>
            <a:p>
              <a:pPr algn="ctr" marL="0" indent="0" lvl="0">
                <a:lnSpc>
                  <a:spcPts val="2225"/>
                </a:lnSpc>
              </a:pPr>
            </a:p>
          </p:txBody>
        </p:sp>
      </p:grpSp>
      <p:sp>
        <p:nvSpPr>
          <p:cNvPr name="Freeform 5" id="5"/>
          <p:cNvSpPr/>
          <p:nvPr/>
        </p:nvSpPr>
        <p:spPr>
          <a:xfrm flipH="false" flipV="false" rot="0">
            <a:off x="-2298189" y="7789304"/>
            <a:ext cx="8260577" cy="8229600"/>
          </a:xfrm>
          <a:custGeom>
            <a:avLst/>
            <a:gdLst/>
            <a:ahLst/>
            <a:cxnLst/>
            <a:rect r="r" b="b" t="t" l="l"/>
            <a:pathLst>
              <a:path h="8229600" w="8260577">
                <a:moveTo>
                  <a:pt x="0" y="0"/>
                </a:moveTo>
                <a:lnTo>
                  <a:pt x="8260577" y="0"/>
                </a:lnTo>
                <a:lnTo>
                  <a:pt x="8260577" y="8229600"/>
                </a:lnTo>
                <a:lnTo>
                  <a:pt x="0" y="8229600"/>
                </a:lnTo>
                <a:lnTo>
                  <a:pt x="0" y="0"/>
                </a:lnTo>
                <a:close/>
              </a:path>
            </a:pathLst>
          </a:custGeom>
          <a:blipFill>
            <a:blip r:embed="rId2">
              <a:alphaModFix amt="25000"/>
            </a:blip>
            <a:stretch>
              <a:fillRect l="0" t="0" r="0" b="0"/>
            </a:stretch>
          </a:blipFill>
        </p:spPr>
      </p:sp>
      <p:sp>
        <p:nvSpPr>
          <p:cNvPr name="Freeform 6" id="6"/>
          <p:cNvSpPr/>
          <p:nvPr/>
        </p:nvSpPr>
        <p:spPr>
          <a:xfrm flipH="false" flipV="false" rot="0">
            <a:off x="2038350" y="9095440"/>
            <a:ext cx="5612946" cy="571500"/>
          </a:xfrm>
          <a:custGeom>
            <a:avLst/>
            <a:gdLst/>
            <a:ahLst/>
            <a:cxnLst/>
            <a:rect r="r" b="b" t="t" l="l"/>
            <a:pathLst>
              <a:path h="571500" w="5612946">
                <a:moveTo>
                  <a:pt x="0" y="0"/>
                </a:moveTo>
                <a:lnTo>
                  <a:pt x="5612947" y="0"/>
                </a:lnTo>
                <a:lnTo>
                  <a:pt x="5612947" y="571500"/>
                </a:lnTo>
                <a:lnTo>
                  <a:pt x="0" y="5715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0">
            <a:off x="16841990" y="9065190"/>
            <a:ext cx="571500" cy="571500"/>
          </a:xfrm>
          <a:custGeom>
            <a:avLst/>
            <a:gdLst/>
            <a:ahLst/>
            <a:cxnLst/>
            <a:rect r="r" b="b" t="t" l="l"/>
            <a:pathLst>
              <a:path h="571500" w="571500">
                <a:moveTo>
                  <a:pt x="0" y="0"/>
                </a:moveTo>
                <a:lnTo>
                  <a:pt x="571500" y="0"/>
                </a:lnTo>
                <a:lnTo>
                  <a:pt x="571500" y="571500"/>
                </a:lnTo>
                <a:lnTo>
                  <a:pt x="0" y="5715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8" id="8"/>
          <p:cNvSpPr txBox="true"/>
          <p:nvPr/>
        </p:nvSpPr>
        <p:spPr>
          <a:xfrm rot="0">
            <a:off x="15418593" y="9208938"/>
            <a:ext cx="1194797" cy="271031"/>
          </a:xfrm>
          <a:prstGeom prst="rect">
            <a:avLst/>
          </a:prstGeom>
        </p:spPr>
        <p:txBody>
          <a:bodyPr anchor="t" rtlCol="false" tIns="0" lIns="0" bIns="0" rIns="0">
            <a:spAutoFit/>
          </a:bodyPr>
          <a:lstStyle/>
          <a:p>
            <a:pPr algn="l" marL="0" indent="0" lvl="0">
              <a:lnSpc>
                <a:spcPts val="1667"/>
              </a:lnSpc>
            </a:pPr>
            <a:r>
              <a:rPr lang="en-US" b="true" sz="1792">
                <a:solidFill>
                  <a:srgbClr val="1B72C8"/>
                </a:solidFill>
                <a:latin typeface="Agrandir Medium"/>
                <a:ea typeface="Agrandir Medium"/>
                <a:cs typeface="Agrandir Medium"/>
                <a:sym typeface="Agrandir Medium"/>
              </a:rPr>
              <a:t>Page 7</a:t>
            </a:r>
          </a:p>
        </p:txBody>
      </p:sp>
      <p:sp>
        <p:nvSpPr>
          <p:cNvPr name="TextBox 9" id="9"/>
          <p:cNvSpPr txBox="true"/>
          <p:nvPr/>
        </p:nvSpPr>
        <p:spPr>
          <a:xfrm rot="0">
            <a:off x="2038350" y="2664716"/>
            <a:ext cx="5165484" cy="930520"/>
          </a:xfrm>
          <a:prstGeom prst="rect">
            <a:avLst/>
          </a:prstGeom>
        </p:spPr>
        <p:txBody>
          <a:bodyPr anchor="t" rtlCol="false" tIns="0" lIns="0" bIns="0" rIns="0">
            <a:spAutoFit/>
          </a:bodyPr>
          <a:lstStyle/>
          <a:p>
            <a:pPr algn="l" marL="0" indent="0" lvl="0">
              <a:lnSpc>
                <a:spcPts val="5580"/>
              </a:lnSpc>
            </a:pPr>
            <a:r>
              <a:rPr lang="en-US" b="true" sz="6000">
                <a:solidFill>
                  <a:srgbClr val="1B72C8"/>
                </a:solidFill>
                <a:latin typeface="Agrandir Bold"/>
                <a:ea typeface="Agrandir Bold"/>
                <a:cs typeface="Agrandir Bold"/>
                <a:sym typeface="Agrandir Bold"/>
              </a:rPr>
              <a:t>Who Should</a:t>
            </a:r>
          </a:p>
        </p:txBody>
      </p:sp>
      <p:sp>
        <p:nvSpPr>
          <p:cNvPr name="Freeform 10" id="10"/>
          <p:cNvSpPr/>
          <p:nvPr/>
        </p:nvSpPr>
        <p:spPr>
          <a:xfrm flipH="false" flipV="false" rot="0">
            <a:off x="6991632" y="8465441"/>
            <a:ext cx="8260577" cy="8229600"/>
          </a:xfrm>
          <a:custGeom>
            <a:avLst/>
            <a:gdLst/>
            <a:ahLst/>
            <a:cxnLst/>
            <a:rect r="r" b="b" t="t" l="l"/>
            <a:pathLst>
              <a:path h="8229600" w="8260577">
                <a:moveTo>
                  <a:pt x="0" y="0"/>
                </a:moveTo>
                <a:lnTo>
                  <a:pt x="8260577" y="0"/>
                </a:lnTo>
                <a:lnTo>
                  <a:pt x="8260577" y="8229600"/>
                </a:lnTo>
                <a:lnTo>
                  <a:pt x="0" y="8229600"/>
                </a:lnTo>
                <a:lnTo>
                  <a:pt x="0" y="0"/>
                </a:lnTo>
                <a:close/>
              </a:path>
            </a:pathLst>
          </a:custGeom>
          <a:blipFill>
            <a:blip r:embed="rId2">
              <a:alphaModFix amt="25000"/>
            </a:blip>
            <a:stretch>
              <a:fillRect l="0" t="0" r="0" b="0"/>
            </a:stretch>
          </a:blipFill>
        </p:spPr>
      </p:sp>
      <p:sp>
        <p:nvSpPr>
          <p:cNvPr name="TextBox 11" id="11"/>
          <p:cNvSpPr txBox="true"/>
          <p:nvPr/>
        </p:nvSpPr>
        <p:spPr>
          <a:xfrm rot="0">
            <a:off x="2038350" y="3418563"/>
            <a:ext cx="5165484" cy="654252"/>
          </a:xfrm>
          <a:prstGeom prst="rect">
            <a:avLst/>
          </a:prstGeom>
        </p:spPr>
        <p:txBody>
          <a:bodyPr anchor="t" rtlCol="false" tIns="0" lIns="0" bIns="0" rIns="0">
            <a:spAutoFit/>
          </a:bodyPr>
          <a:lstStyle/>
          <a:p>
            <a:pPr algn="l" marL="0" indent="0" lvl="0">
              <a:lnSpc>
                <a:spcPts val="3914"/>
              </a:lnSpc>
            </a:pPr>
            <a:r>
              <a:rPr lang="en-US" sz="4208">
                <a:solidFill>
                  <a:srgbClr val="1B72C8"/>
                </a:solidFill>
                <a:latin typeface="Agrandir"/>
                <a:ea typeface="Agrandir"/>
                <a:cs typeface="Agrandir"/>
                <a:sym typeface="Agrandir"/>
              </a:rPr>
              <a:t>Choose All-Inclusive?</a:t>
            </a:r>
          </a:p>
        </p:txBody>
      </p:sp>
      <p:sp>
        <p:nvSpPr>
          <p:cNvPr name="TextBox 12" id="12"/>
          <p:cNvSpPr txBox="true"/>
          <p:nvPr/>
        </p:nvSpPr>
        <p:spPr>
          <a:xfrm rot="0">
            <a:off x="2038350" y="4793828"/>
            <a:ext cx="5612946" cy="1707316"/>
          </a:xfrm>
          <a:prstGeom prst="rect">
            <a:avLst/>
          </a:prstGeom>
        </p:spPr>
        <p:txBody>
          <a:bodyPr anchor="t" rtlCol="false" tIns="0" lIns="0" bIns="0" rIns="0">
            <a:spAutoFit/>
          </a:bodyPr>
          <a:lstStyle/>
          <a:p>
            <a:pPr algn="just" marL="0" indent="0" lvl="0">
              <a:lnSpc>
                <a:spcPts val="2193"/>
              </a:lnSpc>
            </a:pPr>
            <a:r>
              <a:rPr lang="en-US" sz="1843">
                <a:solidFill>
                  <a:srgbClr val="1B72C8"/>
                </a:solidFill>
                <a:latin typeface="Agrandir"/>
                <a:ea typeface="Agrandir"/>
                <a:cs typeface="Agrandir"/>
                <a:sym typeface="Agrandir"/>
              </a:rPr>
              <a:t>Not every traveler is the same, but all-inclusive vacation packages are designed to suit a wide range of needs. From first-timers to frequent flyers, these packages simplify planning and deliver real value. Discover if an all-inclusive package is the right fit for your next American getaway.</a:t>
            </a:r>
          </a:p>
        </p:txBody>
      </p:sp>
      <p:grpSp>
        <p:nvGrpSpPr>
          <p:cNvPr name="Group 13" id="13"/>
          <p:cNvGrpSpPr/>
          <p:nvPr/>
        </p:nvGrpSpPr>
        <p:grpSpPr>
          <a:xfrm rot="0">
            <a:off x="9663823" y="-1612009"/>
            <a:ext cx="18574133" cy="3086100"/>
            <a:chOff x="0" y="0"/>
            <a:chExt cx="4891953" cy="812800"/>
          </a:xfrm>
        </p:grpSpPr>
        <p:sp>
          <p:nvSpPr>
            <p:cNvPr name="Freeform 14" id="14"/>
            <p:cNvSpPr/>
            <p:nvPr/>
          </p:nvSpPr>
          <p:spPr>
            <a:xfrm flipH="false" flipV="false" rot="0">
              <a:off x="0" y="0"/>
              <a:ext cx="4891953" cy="812800"/>
            </a:xfrm>
            <a:custGeom>
              <a:avLst/>
              <a:gdLst/>
              <a:ahLst/>
              <a:cxnLst/>
              <a:rect r="r" b="b" t="t" l="l"/>
              <a:pathLst>
                <a:path h="812800" w="4891953">
                  <a:moveTo>
                    <a:pt x="0" y="0"/>
                  </a:moveTo>
                  <a:lnTo>
                    <a:pt x="4891953" y="0"/>
                  </a:lnTo>
                  <a:lnTo>
                    <a:pt x="4891953" y="812800"/>
                  </a:lnTo>
                  <a:lnTo>
                    <a:pt x="0" y="812800"/>
                  </a:lnTo>
                  <a:close/>
                </a:path>
              </a:pathLst>
            </a:custGeom>
            <a:solidFill>
              <a:srgbClr val="1763BB"/>
            </a:solidFill>
          </p:spPr>
        </p:sp>
        <p:sp>
          <p:nvSpPr>
            <p:cNvPr name="TextBox 15" id="15"/>
            <p:cNvSpPr txBox="true"/>
            <p:nvPr/>
          </p:nvSpPr>
          <p:spPr>
            <a:xfrm>
              <a:off x="0" y="-19050"/>
              <a:ext cx="4891953" cy="831850"/>
            </a:xfrm>
            <a:prstGeom prst="rect">
              <a:avLst/>
            </a:prstGeom>
          </p:spPr>
          <p:txBody>
            <a:bodyPr anchor="ctr" rtlCol="false" tIns="50800" lIns="50800" bIns="50800" rIns="50800"/>
            <a:lstStyle/>
            <a:p>
              <a:pPr algn="ctr" marL="0" indent="0" lvl="0">
                <a:lnSpc>
                  <a:spcPts val="2225"/>
                </a:lnSpc>
              </a:pPr>
            </a:p>
          </p:txBody>
        </p:sp>
      </p:grpSp>
      <p:grpSp>
        <p:nvGrpSpPr>
          <p:cNvPr name="Group 16" id="16"/>
          <p:cNvGrpSpPr/>
          <p:nvPr/>
        </p:nvGrpSpPr>
        <p:grpSpPr>
          <a:xfrm rot="0">
            <a:off x="8343900" y="2703732"/>
            <a:ext cx="4192483" cy="886828"/>
            <a:chOff x="0" y="0"/>
            <a:chExt cx="1921258" cy="406400"/>
          </a:xfrm>
        </p:grpSpPr>
        <p:sp>
          <p:nvSpPr>
            <p:cNvPr name="Freeform 17" id="17"/>
            <p:cNvSpPr/>
            <p:nvPr/>
          </p:nvSpPr>
          <p:spPr>
            <a:xfrm flipH="false" flipV="false" rot="0">
              <a:off x="0" y="0"/>
              <a:ext cx="1921258" cy="406400"/>
            </a:xfrm>
            <a:custGeom>
              <a:avLst/>
              <a:gdLst/>
              <a:ahLst/>
              <a:cxnLst/>
              <a:rect r="r" b="b" t="t" l="l"/>
              <a:pathLst>
                <a:path h="406400" w="1921258">
                  <a:moveTo>
                    <a:pt x="1718058" y="0"/>
                  </a:moveTo>
                  <a:cubicBezTo>
                    <a:pt x="1830282" y="0"/>
                    <a:pt x="1921258" y="90976"/>
                    <a:pt x="1921258" y="203200"/>
                  </a:cubicBezTo>
                  <a:cubicBezTo>
                    <a:pt x="1921258" y="315424"/>
                    <a:pt x="1830282" y="406400"/>
                    <a:pt x="1718058" y="406400"/>
                  </a:cubicBezTo>
                  <a:lnTo>
                    <a:pt x="203200" y="406400"/>
                  </a:lnTo>
                  <a:cubicBezTo>
                    <a:pt x="90976" y="406400"/>
                    <a:pt x="0" y="315424"/>
                    <a:pt x="0" y="203200"/>
                  </a:cubicBezTo>
                  <a:cubicBezTo>
                    <a:pt x="0" y="90976"/>
                    <a:pt x="90976" y="0"/>
                    <a:pt x="203200" y="0"/>
                  </a:cubicBezTo>
                  <a:close/>
                </a:path>
              </a:pathLst>
            </a:custGeom>
            <a:ln w="76200" cap="sq">
              <a:solidFill>
                <a:srgbClr val="1B72C8"/>
              </a:solidFill>
              <a:prstDash val="solid"/>
              <a:miter/>
            </a:ln>
          </p:spPr>
        </p:sp>
        <p:sp>
          <p:nvSpPr>
            <p:cNvPr name="TextBox 18" id="18"/>
            <p:cNvSpPr txBox="true"/>
            <p:nvPr/>
          </p:nvSpPr>
          <p:spPr>
            <a:xfrm>
              <a:off x="0" y="-19050"/>
              <a:ext cx="1921258" cy="425450"/>
            </a:xfrm>
            <a:prstGeom prst="rect">
              <a:avLst/>
            </a:prstGeom>
          </p:spPr>
          <p:txBody>
            <a:bodyPr anchor="ctr" rtlCol="false" tIns="50800" lIns="50800" bIns="50800" rIns="50800"/>
            <a:lstStyle/>
            <a:p>
              <a:pPr algn="ctr" marL="0" indent="0" lvl="0">
                <a:lnSpc>
                  <a:spcPts val="2225"/>
                </a:lnSpc>
              </a:pPr>
            </a:p>
          </p:txBody>
        </p:sp>
      </p:grpSp>
      <p:grpSp>
        <p:nvGrpSpPr>
          <p:cNvPr name="Group 19" id="19"/>
          <p:cNvGrpSpPr/>
          <p:nvPr/>
        </p:nvGrpSpPr>
        <p:grpSpPr>
          <a:xfrm rot="0">
            <a:off x="8343900" y="3901356"/>
            <a:ext cx="4192483" cy="886828"/>
            <a:chOff x="0" y="0"/>
            <a:chExt cx="1921258" cy="406400"/>
          </a:xfrm>
        </p:grpSpPr>
        <p:sp>
          <p:nvSpPr>
            <p:cNvPr name="Freeform 20" id="20"/>
            <p:cNvSpPr/>
            <p:nvPr/>
          </p:nvSpPr>
          <p:spPr>
            <a:xfrm flipH="false" flipV="false" rot="0">
              <a:off x="0" y="0"/>
              <a:ext cx="1921258" cy="406400"/>
            </a:xfrm>
            <a:custGeom>
              <a:avLst/>
              <a:gdLst/>
              <a:ahLst/>
              <a:cxnLst/>
              <a:rect r="r" b="b" t="t" l="l"/>
              <a:pathLst>
                <a:path h="406400" w="1921258">
                  <a:moveTo>
                    <a:pt x="1718058" y="0"/>
                  </a:moveTo>
                  <a:cubicBezTo>
                    <a:pt x="1830282" y="0"/>
                    <a:pt x="1921258" y="90976"/>
                    <a:pt x="1921258" y="203200"/>
                  </a:cubicBezTo>
                  <a:cubicBezTo>
                    <a:pt x="1921258" y="315424"/>
                    <a:pt x="1830282" y="406400"/>
                    <a:pt x="1718058" y="406400"/>
                  </a:cubicBezTo>
                  <a:lnTo>
                    <a:pt x="203200" y="406400"/>
                  </a:lnTo>
                  <a:cubicBezTo>
                    <a:pt x="90976" y="406400"/>
                    <a:pt x="0" y="315424"/>
                    <a:pt x="0" y="203200"/>
                  </a:cubicBezTo>
                  <a:cubicBezTo>
                    <a:pt x="0" y="90976"/>
                    <a:pt x="90976" y="0"/>
                    <a:pt x="203200" y="0"/>
                  </a:cubicBezTo>
                  <a:close/>
                </a:path>
              </a:pathLst>
            </a:custGeom>
            <a:ln w="76200" cap="sq">
              <a:solidFill>
                <a:srgbClr val="1B72C8"/>
              </a:solidFill>
              <a:prstDash val="solid"/>
              <a:miter/>
            </a:ln>
          </p:spPr>
        </p:sp>
        <p:sp>
          <p:nvSpPr>
            <p:cNvPr name="TextBox 21" id="21"/>
            <p:cNvSpPr txBox="true"/>
            <p:nvPr/>
          </p:nvSpPr>
          <p:spPr>
            <a:xfrm>
              <a:off x="0" y="-19050"/>
              <a:ext cx="1921258" cy="425450"/>
            </a:xfrm>
            <a:prstGeom prst="rect">
              <a:avLst/>
            </a:prstGeom>
          </p:spPr>
          <p:txBody>
            <a:bodyPr anchor="ctr" rtlCol="false" tIns="50800" lIns="50800" bIns="50800" rIns="50800"/>
            <a:lstStyle/>
            <a:p>
              <a:pPr algn="ctr" marL="0" indent="0" lvl="0">
                <a:lnSpc>
                  <a:spcPts val="2225"/>
                </a:lnSpc>
              </a:pPr>
            </a:p>
          </p:txBody>
        </p:sp>
      </p:grpSp>
      <p:grpSp>
        <p:nvGrpSpPr>
          <p:cNvPr name="Group 22" id="22"/>
          <p:cNvGrpSpPr/>
          <p:nvPr/>
        </p:nvGrpSpPr>
        <p:grpSpPr>
          <a:xfrm rot="0">
            <a:off x="8343900" y="5098979"/>
            <a:ext cx="4192483" cy="886828"/>
            <a:chOff x="0" y="0"/>
            <a:chExt cx="1921258" cy="406400"/>
          </a:xfrm>
        </p:grpSpPr>
        <p:sp>
          <p:nvSpPr>
            <p:cNvPr name="Freeform 23" id="23"/>
            <p:cNvSpPr/>
            <p:nvPr/>
          </p:nvSpPr>
          <p:spPr>
            <a:xfrm flipH="false" flipV="false" rot="0">
              <a:off x="0" y="0"/>
              <a:ext cx="1921258" cy="406400"/>
            </a:xfrm>
            <a:custGeom>
              <a:avLst/>
              <a:gdLst/>
              <a:ahLst/>
              <a:cxnLst/>
              <a:rect r="r" b="b" t="t" l="l"/>
              <a:pathLst>
                <a:path h="406400" w="1921258">
                  <a:moveTo>
                    <a:pt x="1718058" y="0"/>
                  </a:moveTo>
                  <a:cubicBezTo>
                    <a:pt x="1830282" y="0"/>
                    <a:pt x="1921258" y="90976"/>
                    <a:pt x="1921258" y="203200"/>
                  </a:cubicBezTo>
                  <a:cubicBezTo>
                    <a:pt x="1921258" y="315424"/>
                    <a:pt x="1830282" y="406400"/>
                    <a:pt x="1718058" y="406400"/>
                  </a:cubicBezTo>
                  <a:lnTo>
                    <a:pt x="203200" y="406400"/>
                  </a:lnTo>
                  <a:cubicBezTo>
                    <a:pt x="90976" y="406400"/>
                    <a:pt x="0" y="315424"/>
                    <a:pt x="0" y="203200"/>
                  </a:cubicBezTo>
                  <a:cubicBezTo>
                    <a:pt x="0" y="90976"/>
                    <a:pt x="90976" y="0"/>
                    <a:pt x="203200" y="0"/>
                  </a:cubicBezTo>
                  <a:close/>
                </a:path>
              </a:pathLst>
            </a:custGeom>
            <a:ln w="76200" cap="sq">
              <a:solidFill>
                <a:srgbClr val="1B72C8"/>
              </a:solidFill>
              <a:prstDash val="solid"/>
              <a:miter/>
            </a:ln>
          </p:spPr>
        </p:sp>
        <p:sp>
          <p:nvSpPr>
            <p:cNvPr name="TextBox 24" id="24"/>
            <p:cNvSpPr txBox="true"/>
            <p:nvPr/>
          </p:nvSpPr>
          <p:spPr>
            <a:xfrm>
              <a:off x="0" y="-19050"/>
              <a:ext cx="1921258" cy="425450"/>
            </a:xfrm>
            <a:prstGeom prst="rect">
              <a:avLst/>
            </a:prstGeom>
          </p:spPr>
          <p:txBody>
            <a:bodyPr anchor="ctr" rtlCol="false" tIns="50800" lIns="50800" bIns="50800" rIns="50800"/>
            <a:lstStyle/>
            <a:p>
              <a:pPr algn="ctr" marL="0" indent="0" lvl="0">
                <a:lnSpc>
                  <a:spcPts val="2225"/>
                </a:lnSpc>
              </a:pPr>
            </a:p>
          </p:txBody>
        </p:sp>
      </p:grpSp>
      <p:sp>
        <p:nvSpPr>
          <p:cNvPr name="TextBox 25" id="25"/>
          <p:cNvSpPr txBox="true"/>
          <p:nvPr/>
        </p:nvSpPr>
        <p:spPr>
          <a:xfrm rot="0">
            <a:off x="8343900" y="2931592"/>
            <a:ext cx="4112503" cy="383220"/>
          </a:xfrm>
          <a:prstGeom prst="rect">
            <a:avLst/>
          </a:prstGeom>
        </p:spPr>
        <p:txBody>
          <a:bodyPr anchor="t" rtlCol="false" tIns="0" lIns="0" bIns="0" rIns="0">
            <a:spAutoFit/>
          </a:bodyPr>
          <a:lstStyle/>
          <a:p>
            <a:pPr algn="ctr" marL="0" indent="0" lvl="0">
              <a:lnSpc>
                <a:spcPts val="2385"/>
              </a:lnSpc>
            </a:pPr>
            <a:r>
              <a:rPr lang="en-US" sz="2564">
                <a:solidFill>
                  <a:srgbClr val="1B72C8"/>
                </a:solidFill>
                <a:latin typeface="Agrandir"/>
                <a:ea typeface="Agrandir"/>
                <a:cs typeface="Agrandir"/>
                <a:sym typeface="Agrandir"/>
              </a:rPr>
              <a:t>First-Time Travelers</a:t>
            </a:r>
          </a:p>
        </p:txBody>
      </p:sp>
      <p:sp>
        <p:nvSpPr>
          <p:cNvPr name="TextBox 26" id="26"/>
          <p:cNvSpPr txBox="true"/>
          <p:nvPr/>
        </p:nvSpPr>
        <p:spPr>
          <a:xfrm rot="0">
            <a:off x="8343900" y="4129215"/>
            <a:ext cx="4112503" cy="383220"/>
          </a:xfrm>
          <a:prstGeom prst="rect">
            <a:avLst/>
          </a:prstGeom>
        </p:spPr>
        <p:txBody>
          <a:bodyPr anchor="t" rtlCol="false" tIns="0" lIns="0" bIns="0" rIns="0">
            <a:spAutoFit/>
          </a:bodyPr>
          <a:lstStyle/>
          <a:p>
            <a:pPr algn="ctr" marL="0" indent="0" lvl="0">
              <a:lnSpc>
                <a:spcPts val="2385"/>
              </a:lnSpc>
            </a:pPr>
            <a:r>
              <a:rPr lang="en-US" sz="2564">
                <a:solidFill>
                  <a:srgbClr val="1B72C8"/>
                </a:solidFill>
                <a:latin typeface="Agrandir"/>
                <a:ea typeface="Agrandir"/>
                <a:cs typeface="Agrandir"/>
                <a:sym typeface="Agrandir"/>
              </a:rPr>
              <a:t>Families &amp; Budget Planners</a:t>
            </a:r>
          </a:p>
        </p:txBody>
      </p:sp>
      <p:sp>
        <p:nvSpPr>
          <p:cNvPr name="TextBox 27" id="27"/>
          <p:cNvSpPr txBox="true"/>
          <p:nvPr/>
        </p:nvSpPr>
        <p:spPr>
          <a:xfrm rot="0">
            <a:off x="8343900" y="5326839"/>
            <a:ext cx="4112503" cy="383220"/>
          </a:xfrm>
          <a:prstGeom prst="rect">
            <a:avLst/>
          </a:prstGeom>
        </p:spPr>
        <p:txBody>
          <a:bodyPr anchor="t" rtlCol="false" tIns="0" lIns="0" bIns="0" rIns="0">
            <a:spAutoFit/>
          </a:bodyPr>
          <a:lstStyle/>
          <a:p>
            <a:pPr algn="ctr" marL="0" indent="0" lvl="0">
              <a:lnSpc>
                <a:spcPts val="2385"/>
              </a:lnSpc>
            </a:pPr>
            <a:r>
              <a:rPr lang="en-US" sz="2564">
                <a:solidFill>
                  <a:srgbClr val="1B72C8"/>
                </a:solidFill>
                <a:latin typeface="Agrandir"/>
                <a:ea typeface="Agrandir"/>
                <a:cs typeface="Agrandir"/>
                <a:sym typeface="Agrandir"/>
              </a:rPr>
              <a:t>Busy Professionals</a:t>
            </a:r>
          </a:p>
        </p:txBody>
      </p:sp>
      <p:grpSp>
        <p:nvGrpSpPr>
          <p:cNvPr name="Group 28" id="28"/>
          <p:cNvGrpSpPr/>
          <p:nvPr/>
        </p:nvGrpSpPr>
        <p:grpSpPr>
          <a:xfrm rot="0">
            <a:off x="8343900" y="6366588"/>
            <a:ext cx="4192483" cy="886828"/>
            <a:chOff x="0" y="0"/>
            <a:chExt cx="1921258" cy="406400"/>
          </a:xfrm>
        </p:grpSpPr>
        <p:sp>
          <p:nvSpPr>
            <p:cNvPr name="Freeform 29" id="29"/>
            <p:cNvSpPr/>
            <p:nvPr/>
          </p:nvSpPr>
          <p:spPr>
            <a:xfrm flipH="false" flipV="false" rot="0">
              <a:off x="0" y="0"/>
              <a:ext cx="1921258" cy="406400"/>
            </a:xfrm>
            <a:custGeom>
              <a:avLst/>
              <a:gdLst/>
              <a:ahLst/>
              <a:cxnLst/>
              <a:rect r="r" b="b" t="t" l="l"/>
              <a:pathLst>
                <a:path h="406400" w="1921258">
                  <a:moveTo>
                    <a:pt x="1718058" y="0"/>
                  </a:moveTo>
                  <a:cubicBezTo>
                    <a:pt x="1830282" y="0"/>
                    <a:pt x="1921258" y="90976"/>
                    <a:pt x="1921258" y="203200"/>
                  </a:cubicBezTo>
                  <a:cubicBezTo>
                    <a:pt x="1921258" y="315424"/>
                    <a:pt x="1830282" y="406400"/>
                    <a:pt x="1718058" y="406400"/>
                  </a:cubicBezTo>
                  <a:lnTo>
                    <a:pt x="203200" y="406400"/>
                  </a:lnTo>
                  <a:cubicBezTo>
                    <a:pt x="90976" y="406400"/>
                    <a:pt x="0" y="315424"/>
                    <a:pt x="0" y="203200"/>
                  </a:cubicBezTo>
                  <a:cubicBezTo>
                    <a:pt x="0" y="90976"/>
                    <a:pt x="90976" y="0"/>
                    <a:pt x="203200" y="0"/>
                  </a:cubicBezTo>
                  <a:close/>
                </a:path>
              </a:pathLst>
            </a:custGeom>
            <a:ln w="76200" cap="sq">
              <a:solidFill>
                <a:srgbClr val="1B72C8"/>
              </a:solidFill>
              <a:prstDash val="solid"/>
              <a:miter/>
            </a:ln>
          </p:spPr>
        </p:sp>
        <p:sp>
          <p:nvSpPr>
            <p:cNvPr name="TextBox 30" id="30"/>
            <p:cNvSpPr txBox="true"/>
            <p:nvPr/>
          </p:nvSpPr>
          <p:spPr>
            <a:xfrm>
              <a:off x="0" y="-19050"/>
              <a:ext cx="1921258" cy="425450"/>
            </a:xfrm>
            <a:prstGeom prst="rect">
              <a:avLst/>
            </a:prstGeom>
          </p:spPr>
          <p:txBody>
            <a:bodyPr anchor="ctr" rtlCol="false" tIns="50800" lIns="50800" bIns="50800" rIns="50800"/>
            <a:lstStyle/>
            <a:p>
              <a:pPr algn="ctr" marL="0" indent="0" lvl="0">
                <a:lnSpc>
                  <a:spcPts val="2225"/>
                </a:lnSpc>
              </a:pPr>
            </a:p>
          </p:txBody>
        </p:sp>
      </p:grpSp>
      <p:sp>
        <p:nvSpPr>
          <p:cNvPr name="TextBox 31" id="31"/>
          <p:cNvSpPr txBox="true"/>
          <p:nvPr/>
        </p:nvSpPr>
        <p:spPr>
          <a:xfrm rot="0">
            <a:off x="8343900" y="6594448"/>
            <a:ext cx="4112503" cy="383220"/>
          </a:xfrm>
          <a:prstGeom prst="rect">
            <a:avLst/>
          </a:prstGeom>
        </p:spPr>
        <p:txBody>
          <a:bodyPr anchor="t" rtlCol="false" tIns="0" lIns="0" bIns="0" rIns="0">
            <a:spAutoFit/>
          </a:bodyPr>
          <a:lstStyle/>
          <a:p>
            <a:pPr algn="ctr" marL="0" indent="0" lvl="0">
              <a:lnSpc>
                <a:spcPts val="2385"/>
              </a:lnSpc>
            </a:pPr>
            <a:r>
              <a:rPr lang="en-US" sz="2564">
                <a:solidFill>
                  <a:srgbClr val="1B72C8"/>
                </a:solidFill>
                <a:latin typeface="Agrandir"/>
                <a:ea typeface="Agrandir"/>
                <a:cs typeface="Agrandir"/>
                <a:sym typeface="Agrandir"/>
              </a:rPr>
              <a:t>Convenience Seekers</a:t>
            </a:r>
          </a:p>
        </p:txBody>
      </p:sp>
      <p:sp>
        <p:nvSpPr>
          <p:cNvPr name="Freeform 32" id="32"/>
          <p:cNvSpPr/>
          <p:nvPr/>
        </p:nvSpPr>
        <p:spPr>
          <a:xfrm flipH="false" flipV="false" rot="0">
            <a:off x="12756483" y="2163484"/>
            <a:ext cx="6591129" cy="6901705"/>
          </a:xfrm>
          <a:custGeom>
            <a:avLst/>
            <a:gdLst/>
            <a:ahLst/>
            <a:cxnLst/>
            <a:rect r="r" b="b" t="t" l="l"/>
            <a:pathLst>
              <a:path h="6901705" w="6591129">
                <a:moveTo>
                  <a:pt x="0" y="0"/>
                </a:moveTo>
                <a:lnTo>
                  <a:pt x="6591129" y="0"/>
                </a:lnTo>
                <a:lnTo>
                  <a:pt x="6591129" y="6901706"/>
                </a:lnTo>
                <a:lnTo>
                  <a:pt x="0" y="6901706"/>
                </a:lnTo>
                <a:lnTo>
                  <a:pt x="0" y="0"/>
                </a:lnTo>
                <a:close/>
              </a:path>
            </a:pathLst>
          </a:custGeom>
          <a:blipFill>
            <a:blip r:embed="rId7"/>
            <a:stretch>
              <a:fillRect l="0" t="0" r="0" b="0"/>
            </a:stretch>
          </a:blipFill>
        </p:spPr>
      </p:sp>
      <p:grpSp>
        <p:nvGrpSpPr>
          <p:cNvPr name="Group 33" id="33"/>
          <p:cNvGrpSpPr/>
          <p:nvPr/>
        </p:nvGrpSpPr>
        <p:grpSpPr>
          <a:xfrm rot="0">
            <a:off x="13496324" y="2150410"/>
            <a:ext cx="4127997" cy="5897138"/>
            <a:chOff x="0" y="0"/>
            <a:chExt cx="4445000" cy="6350000"/>
          </a:xfrm>
        </p:grpSpPr>
        <p:sp>
          <p:nvSpPr>
            <p:cNvPr name="Freeform 34" id="34"/>
            <p:cNvSpPr/>
            <p:nvPr/>
          </p:nvSpPr>
          <p:spPr>
            <a:xfrm flipH="false" flipV="false" rot="0">
              <a:off x="0" y="0"/>
              <a:ext cx="4445000" cy="6350000"/>
            </a:xfrm>
            <a:custGeom>
              <a:avLst/>
              <a:gdLst/>
              <a:ahLst/>
              <a:cxnLst/>
              <a:rect r="r" b="b" t="t" l="l"/>
              <a:pathLst>
                <a:path h="6350000" w="4445000">
                  <a:moveTo>
                    <a:pt x="2222500" y="6350000"/>
                  </a:moveTo>
                  <a:cubicBezTo>
                    <a:pt x="995680" y="6350000"/>
                    <a:pt x="0" y="5354320"/>
                    <a:pt x="0" y="4127500"/>
                  </a:cubicBezTo>
                  <a:lnTo>
                    <a:pt x="0" y="2222500"/>
                  </a:lnTo>
                  <a:cubicBezTo>
                    <a:pt x="0" y="995680"/>
                    <a:pt x="995680" y="0"/>
                    <a:pt x="2222500" y="0"/>
                  </a:cubicBezTo>
                  <a:cubicBezTo>
                    <a:pt x="3449320" y="0"/>
                    <a:pt x="4445000" y="995680"/>
                    <a:pt x="4445000" y="2222500"/>
                  </a:cubicBezTo>
                  <a:lnTo>
                    <a:pt x="4445000" y="4127500"/>
                  </a:lnTo>
                  <a:cubicBezTo>
                    <a:pt x="4445000" y="5354320"/>
                    <a:pt x="3449320" y="6350000"/>
                    <a:pt x="2222500" y="6350000"/>
                  </a:cubicBezTo>
                  <a:close/>
                </a:path>
              </a:pathLst>
            </a:custGeom>
            <a:blipFill>
              <a:blip r:embed="rId8"/>
              <a:stretch>
                <a:fillRect l="-3571" t="0" r="-3571" b="0"/>
              </a:stretch>
            </a:blipFill>
            <a:ln w="38100" cap="sq">
              <a:solidFill>
                <a:srgbClr val="FFFFFF"/>
              </a:solidFill>
              <a:prstDash val="solid"/>
              <a:miter/>
            </a:ln>
          </p:spPr>
        </p:sp>
      </p:grpSp>
      <p:sp>
        <p:nvSpPr>
          <p:cNvPr name="Freeform 35" id="35"/>
          <p:cNvSpPr/>
          <p:nvPr/>
        </p:nvSpPr>
        <p:spPr>
          <a:xfrm flipH="false" flipV="false" rot="0">
            <a:off x="0" y="0"/>
            <a:ext cx="2038350" cy="750471"/>
          </a:xfrm>
          <a:custGeom>
            <a:avLst/>
            <a:gdLst/>
            <a:ahLst/>
            <a:cxnLst/>
            <a:rect r="r" b="b" t="t" l="l"/>
            <a:pathLst>
              <a:path h="750471" w="2038350">
                <a:moveTo>
                  <a:pt x="0" y="0"/>
                </a:moveTo>
                <a:lnTo>
                  <a:pt x="2038350" y="0"/>
                </a:lnTo>
                <a:lnTo>
                  <a:pt x="2038350" y="750471"/>
                </a:lnTo>
                <a:lnTo>
                  <a:pt x="0" y="750471"/>
                </a:lnTo>
                <a:lnTo>
                  <a:pt x="0" y="0"/>
                </a:lnTo>
                <a:close/>
              </a:path>
            </a:pathLst>
          </a:custGeom>
          <a:blipFill>
            <a:blip r:embed="rId9"/>
            <a:stretch>
              <a:fillRect l="-38351" t="-175717" r="-32802" b="-189154"/>
            </a:stretch>
          </a:blipFill>
        </p:spPr>
      </p:sp>
      <p:sp>
        <p:nvSpPr>
          <p:cNvPr name="TextBox 36" id="36"/>
          <p:cNvSpPr txBox="true"/>
          <p:nvPr/>
        </p:nvSpPr>
        <p:spPr>
          <a:xfrm rot="0">
            <a:off x="2841481" y="9047950"/>
            <a:ext cx="3266480" cy="482155"/>
          </a:xfrm>
          <a:prstGeom prst="rect">
            <a:avLst/>
          </a:prstGeom>
        </p:spPr>
        <p:txBody>
          <a:bodyPr anchor="t" rtlCol="false" tIns="0" lIns="0" bIns="0" rIns="0">
            <a:spAutoFit/>
          </a:bodyPr>
          <a:lstStyle/>
          <a:p>
            <a:pPr algn="ctr">
              <a:lnSpc>
                <a:spcPts val="3349"/>
              </a:lnSpc>
              <a:spcBef>
                <a:spcPct val="0"/>
              </a:spcBef>
            </a:pPr>
            <a:r>
              <a:rPr lang="en-US" b="true" sz="2392" u="sng">
                <a:solidFill>
                  <a:srgbClr val="FFFFFF"/>
                </a:solidFill>
                <a:latin typeface="Agrandir Bold"/>
                <a:ea typeface="Agrandir Bold"/>
                <a:cs typeface="Agrandir Bold"/>
                <a:sym typeface="Agrandir Bold"/>
                <a:hlinkClick r:id="rId10" tooltip="https://www.airflypolicy.com"/>
              </a:rPr>
              <a:t>www.airflypolicy.com</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7F7F7"/>
        </a:solidFill>
      </p:bgPr>
    </p:bg>
    <p:spTree>
      <p:nvGrpSpPr>
        <p:cNvPr id="1" name=""/>
        <p:cNvGrpSpPr/>
        <p:nvPr/>
      </p:nvGrpSpPr>
      <p:grpSpPr>
        <a:xfrm>
          <a:off x="0" y="0"/>
          <a:ext cx="0" cy="0"/>
          <a:chOff x="0" y="0"/>
          <a:chExt cx="0" cy="0"/>
        </a:xfrm>
      </p:grpSpPr>
      <p:grpSp>
        <p:nvGrpSpPr>
          <p:cNvPr name="Group 2" id="2"/>
          <p:cNvGrpSpPr/>
          <p:nvPr/>
        </p:nvGrpSpPr>
        <p:grpSpPr>
          <a:xfrm rot="0">
            <a:off x="-356476" y="-1612009"/>
            <a:ext cx="18574133" cy="3086100"/>
            <a:chOff x="0" y="0"/>
            <a:chExt cx="4891953" cy="812800"/>
          </a:xfrm>
        </p:grpSpPr>
        <p:sp>
          <p:nvSpPr>
            <p:cNvPr name="Freeform 3" id="3"/>
            <p:cNvSpPr/>
            <p:nvPr/>
          </p:nvSpPr>
          <p:spPr>
            <a:xfrm flipH="false" flipV="false" rot="0">
              <a:off x="0" y="0"/>
              <a:ext cx="4891953" cy="812800"/>
            </a:xfrm>
            <a:custGeom>
              <a:avLst/>
              <a:gdLst/>
              <a:ahLst/>
              <a:cxnLst/>
              <a:rect r="r" b="b" t="t" l="l"/>
              <a:pathLst>
                <a:path h="812800" w="4891953">
                  <a:moveTo>
                    <a:pt x="0" y="0"/>
                  </a:moveTo>
                  <a:lnTo>
                    <a:pt x="4891953" y="0"/>
                  </a:lnTo>
                  <a:lnTo>
                    <a:pt x="4891953" y="812800"/>
                  </a:lnTo>
                  <a:lnTo>
                    <a:pt x="0" y="812800"/>
                  </a:lnTo>
                  <a:close/>
                </a:path>
              </a:pathLst>
            </a:custGeom>
            <a:solidFill>
              <a:srgbClr val="1B72C8"/>
            </a:solidFill>
          </p:spPr>
        </p:sp>
        <p:sp>
          <p:nvSpPr>
            <p:cNvPr name="TextBox 4" id="4"/>
            <p:cNvSpPr txBox="true"/>
            <p:nvPr/>
          </p:nvSpPr>
          <p:spPr>
            <a:xfrm>
              <a:off x="0" y="-19050"/>
              <a:ext cx="4891953" cy="831850"/>
            </a:xfrm>
            <a:prstGeom prst="rect">
              <a:avLst/>
            </a:prstGeom>
          </p:spPr>
          <p:txBody>
            <a:bodyPr anchor="ctr" rtlCol="false" tIns="50800" lIns="50800" bIns="50800" rIns="50800"/>
            <a:lstStyle/>
            <a:p>
              <a:pPr algn="ctr" marL="0" indent="0" lvl="0">
                <a:lnSpc>
                  <a:spcPts val="2225"/>
                </a:lnSpc>
              </a:pPr>
            </a:p>
          </p:txBody>
        </p:sp>
      </p:grpSp>
      <p:sp>
        <p:nvSpPr>
          <p:cNvPr name="Freeform 5" id="5"/>
          <p:cNvSpPr/>
          <p:nvPr/>
        </p:nvSpPr>
        <p:spPr>
          <a:xfrm flipH="false" flipV="false" rot="0">
            <a:off x="-2298189" y="7789304"/>
            <a:ext cx="8260577" cy="8229600"/>
          </a:xfrm>
          <a:custGeom>
            <a:avLst/>
            <a:gdLst/>
            <a:ahLst/>
            <a:cxnLst/>
            <a:rect r="r" b="b" t="t" l="l"/>
            <a:pathLst>
              <a:path h="8229600" w="8260577">
                <a:moveTo>
                  <a:pt x="0" y="0"/>
                </a:moveTo>
                <a:lnTo>
                  <a:pt x="8260577" y="0"/>
                </a:lnTo>
                <a:lnTo>
                  <a:pt x="8260577" y="8229600"/>
                </a:lnTo>
                <a:lnTo>
                  <a:pt x="0" y="8229600"/>
                </a:lnTo>
                <a:lnTo>
                  <a:pt x="0" y="0"/>
                </a:lnTo>
                <a:close/>
              </a:path>
            </a:pathLst>
          </a:custGeom>
          <a:blipFill>
            <a:blip r:embed="rId2">
              <a:alphaModFix amt="25000"/>
            </a:blip>
            <a:stretch>
              <a:fillRect l="0" t="0" r="0" b="0"/>
            </a:stretch>
          </a:blipFill>
        </p:spPr>
      </p:sp>
      <p:sp>
        <p:nvSpPr>
          <p:cNvPr name="Freeform 6" id="6"/>
          <p:cNvSpPr/>
          <p:nvPr/>
        </p:nvSpPr>
        <p:spPr>
          <a:xfrm flipH="false" flipV="false" rot="0">
            <a:off x="2038350" y="9095440"/>
            <a:ext cx="5612946" cy="571500"/>
          </a:xfrm>
          <a:custGeom>
            <a:avLst/>
            <a:gdLst/>
            <a:ahLst/>
            <a:cxnLst/>
            <a:rect r="r" b="b" t="t" l="l"/>
            <a:pathLst>
              <a:path h="571500" w="5612946">
                <a:moveTo>
                  <a:pt x="0" y="0"/>
                </a:moveTo>
                <a:lnTo>
                  <a:pt x="5612947" y="0"/>
                </a:lnTo>
                <a:lnTo>
                  <a:pt x="5612947" y="571500"/>
                </a:lnTo>
                <a:lnTo>
                  <a:pt x="0" y="5715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0">
            <a:off x="16841990" y="9065190"/>
            <a:ext cx="571500" cy="571500"/>
          </a:xfrm>
          <a:custGeom>
            <a:avLst/>
            <a:gdLst/>
            <a:ahLst/>
            <a:cxnLst/>
            <a:rect r="r" b="b" t="t" l="l"/>
            <a:pathLst>
              <a:path h="571500" w="571500">
                <a:moveTo>
                  <a:pt x="0" y="0"/>
                </a:moveTo>
                <a:lnTo>
                  <a:pt x="571500" y="0"/>
                </a:lnTo>
                <a:lnTo>
                  <a:pt x="571500" y="571500"/>
                </a:lnTo>
                <a:lnTo>
                  <a:pt x="0" y="5715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6991632" y="8465441"/>
            <a:ext cx="8260577" cy="8229600"/>
          </a:xfrm>
          <a:custGeom>
            <a:avLst/>
            <a:gdLst/>
            <a:ahLst/>
            <a:cxnLst/>
            <a:rect r="r" b="b" t="t" l="l"/>
            <a:pathLst>
              <a:path h="8229600" w="8260577">
                <a:moveTo>
                  <a:pt x="0" y="0"/>
                </a:moveTo>
                <a:lnTo>
                  <a:pt x="8260577" y="0"/>
                </a:lnTo>
                <a:lnTo>
                  <a:pt x="8260577" y="8229600"/>
                </a:lnTo>
                <a:lnTo>
                  <a:pt x="0" y="8229600"/>
                </a:lnTo>
                <a:lnTo>
                  <a:pt x="0" y="0"/>
                </a:lnTo>
                <a:close/>
              </a:path>
            </a:pathLst>
          </a:custGeom>
          <a:blipFill>
            <a:blip r:embed="rId2">
              <a:alphaModFix amt="25000"/>
            </a:blip>
            <a:stretch>
              <a:fillRect l="0" t="0" r="0" b="0"/>
            </a:stretch>
          </a:blipFill>
        </p:spPr>
      </p:sp>
      <p:grpSp>
        <p:nvGrpSpPr>
          <p:cNvPr name="Group 9" id="9"/>
          <p:cNvGrpSpPr/>
          <p:nvPr/>
        </p:nvGrpSpPr>
        <p:grpSpPr>
          <a:xfrm rot="0">
            <a:off x="9663823" y="-1612009"/>
            <a:ext cx="18574133" cy="3086100"/>
            <a:chOff x="0" y="0"/>
            <a:chExt cx="4891953" cy="812800"/>
          </a:xfrm>
        </p:grpSpPr>
        <p:sp>
          <p:nvSpPr>
            <p:cNvPr name="Freeform 10" id="10"/>
            <p:cNvSpPr/>
            <p:nvPr/>
          </p:nvSpPr>
          <p:spPr>
            <a:xfrm flipH="false" flipV="false" rot="0">
              <a:off x="0" y="0"/>
              <a:ext cx="4891953" cy="812800"/>
            </a:xfrm>
            <a:custGeom>
              <a:avLst/>
              <a:gdLst/>
              <a:ahLst/>
              <a:cxnLst/>
              <a:rect r="r" b="b" t="t" l="l"/>
              <a:pathLst>
                <a:path h="812800" w="4891953">
                  <a:moveTo>
                    <a:pt x="0" y="0"/>
                  </a:moveTo>
                  <a:lnTo>
                    <a:pt x="4891953" y="0"/>
                  </a:lnTo>
                  <a:lnTo>
                    <a:pt x="4891953" y="812800"/>
                  </a:lnTo>
                  <a:lnTo>
                    <a:pt x="0" y="812800"/>
                  </a:lnTo>
                  <a:close/>
                </a:path>
              </a:pathLst>
            </a:custGeom>
            <a:solidFill>
              <a:srgbClr val="1763BB"/>
            </a:solidFill>
          </p:spPr>
        </p:sp>
        <p:sp>
          <p:nvSpPr>
            <p:cNvPr name="TextBox 11" id="11"/>
            <p:cNvSpPr txBox="true"/>
            <p:nvPr/>
          </p:nvSpPr>
          <p:spPr>
            <a:xfrm>
              <a:off x="0" y="-19050"/>
              <a:ext cx="4891953" cy="831850"/>
            </a:xfrm>
            <a:prstGeom prst="rect">
              <a:avLst/>
            </a:prstGeom>
          </p:spPr>
          <p:txBody>
            <a:bodyPr anchor="ctr" rtlCol="false" tIns="50800" lIns="50800" bIns="50800" rIns="50800"/>
            <a:lstStyle/>
            <a:p>
              <a:pPr algn="ctr" marL="0" indent="0" lvl="0">
                <a:lnSpc>
                  <a:spcPts val="2225"/>
                </a:lnSpc>
              </a:pPr>
            </a:p>
          </p:txBody>
        </p:sp>
      </p:grpSp>
      <p:sp>
        <p:nvSpPr>
          <p:cNvPr name="TextBox 12" id="12"/>
          <p:cNvSpPr txBox="true"/>
          <p:nvPr/>
        </p:nvSpPr>
        <p:spPr>
          <a:xfrm rot="0">
            <a:off x="15418593" y="9208938"/>
            <a:ext cx="1194797" cy="245875"/>
          </a:xfrm>
          <a:prstGeom prst="rect">
            <a:avLst/>
          </a:prstGeom>
        </p:spPr>
        <p:txBody>
          <a:bodyPr anchor="t" rtlCol="false" tIns="0" lIns="0" bIns="0" rIns="0">
            <a:spAutoFit/>
          </a:bodyPr>
          <a:lstStyle/>
          <a:p>
            <a:pPr algn="l" marL="0" indent="0" lvl="0">
              <a:lnSpc>
                <a:spcPts val="1501"/>
              </a:lnSpc>
            </a:pPr>
            <a:r>
              <a:rPr lang="en-US" b="true" sz="1614">
                <a:solidFill>
                  <a:srgbClr val="1B72C8"/>
                </a:solidFill>
                <a:latin typeface="Agrandir Medium"/>
                <a:ea typeface="Agrandir Medium"/>
                <a:cs typeface="Agrandir Medium"/>
                <a:sym typeface="Agrandir Medium"/>
              </a:rPr>
              <a:t>Page 8</a:t>
            </a:r>
          </a:p>
        </p:txBody>
      </p:sp>
      <p:sp>
        <p:nvSpPr>
          <p:cNvPr name="TextBox 13" id="13"/>
          <p:cNvSpPr txBox="true"/>
          <p:nvPr/>
        </p:nvSpPr>
        <p:spPr>
          <a:xfrm rot="0">
            <a:off x="6561258" y="2410988"/>
            <a:ext cx="5165484" cy="721389"/>
          </a:xfrm>
          <a:prstGeom prst="rect">
            <a:avLst/>
          </a:prstGeom>
        </p:spPr>
        <p:txBody>
          <a:bodyPr anchor="t" rtlCol="false" tIns="0" lIns="0" bIns="0" rIns="0">
            <a:spAutoFit/>
          </a:bodyPr>
          <a:lstStyle/>
          <a:p>
            <a:pPr algn="ctr" marL="0" indent="0" lvl="0">
              <a:lnSpc>
                <a:spcPts val="4323"/>
              </a:lnSpc>
            </a:pPr>
            <a:r>
              <a:rPr lang="en-US" b="true" sz="4648">
                <a:solidFill>
                  <a:srgbClr val="1B72C8"/>
                </a:solidFill>
                <a:latin typeface="Agrandir Bold"/>
                <a:ea typeface="Agrandir Bold"/>
                <a:cs typeface="Agrandir Bold"/>
                <a:sym typeface="Agrandir Bold"/>
              </a:rPr>
              <a:t>Save More on</a:t>
            </a:r>
          </a:p>
        </p:txBody>
      </p:sp>
      <p:sp>
        <p:nvSpPr>
          <p:cNvPr name="TextBox 14" id="14"/>
          <p:cNvSpPr txBox="true"/>
          <p:nvPr/>
        </p:nvSpPr>
        <p:spPr>
          <a:xfrm rot="0">
            <a:off x="6561258" y="3164835"/>
            <a:ext cx="5165484" cy="721389"/>
          </a:xfrm>
          <a:prstGeom prst="rect">
            <a:avLst/>
          </a:prstGeom>
        </p:spPr>
        <p:txBody>
          <a:bodyPr anchor="t" rtlCol="false" tIns="0" lIns="0" bIns="0" rIns="0">
            <a:spAutoFit/>
          </a:bodyPr>
          <a:lstStyle/>
          <a:p>
            <a:pPr algn="ctr" marL="0" indent="0" lvl="0">
              <a:lnSpc>
                <a:spcPts val="4323"/>
              </a:lnSpc>
            </a:pPr>
            <a:r>
              <a:rPr lang="en-US" sz="4648">
                <a:solidFill>
                  <a:srgbClr val="1B72C8"/>
                </a:solidFill>
                <a:latin typeface="Agrandir"/>
                <a:ea typeface="Agrandir"/>
                <a:cs typeface="Agrandir"/>
                <a:sym typeface="Agrandir"/>
              </a:rPr>
              <a:t>Vacation Packages</a:t>
            </a:r>
          </a:p>
        </p:txBody>
      </p:sp>
      <p:grpSp>
        <p:nvGrpSpPr>
          <p:cNvPr name="Group 15" id="15"/>
          <p:cNvGrpSpPr/>
          <p:nvPr/>
        </p:nvGrpSpPr>
        <p:grpSpPr>
          <a:xfrm rot="0">
            <a:off x="2111888" y="4497257"/>
            <a:ext cx="831717" cy="772240"/>
            <a:chOff x="0" y="0"/>
            <a:chExt cx="219053" cy="203388"/>
          </a:xfrm>
        </p:grpSpPr>
        <p:sp>
          <p:nvSpPr>
            <p:cNvPr name="Freeform 16" id="16"/>
            <p:cNvSpPr/>
            <p:nvPr/>
          </p:nvSpPr>
          <p:spPr>
            <a:xfrm flipH="false" flipV="false" rot="0">
              <a:off x="0" y="0"/>
              <a:ext cx="219053" cy="203388"/>
            </a:xfrm>
            <a:custGeom>
              <a:avLst/>
              <a:gdLst/>
              <a:ahLst/>
              <a:cxnLst/>
              <a:rect r="r" b="b" t="t" l="l"/>
              <a:pathLst>
                <a:path h="203388" w="219053">
                  <a:moveTo>
                    <a:pt x="101694" y="0"/>
                  </a:moveTo>
                  <a:lnTo>
                    <a:pt x="117359" y="0"/>
                  </a:lnTo>
                  <a:cubicBezTo>
                    <a:pt x="144330" y="0"/>
                    <a:pt x="170196" y="10714"/>
                    <a:pt x="189267" y="29786"/>
                  </a:cubicBezTo>
                  <a:cubicBezTo>
                    <a:pt x="208339" y="48857"/>
                    <a:pt x="219053" y="74723"/>
                    <a:pt x="219053" y="101694"/>
                  </a:cubicBezTo>
                  <a:lnTo>
                    <a:pt x="219053" y="101694"/>
                  </a:lnTo>
                  <a:cubicBezTo>
                    <a:pt x="219053" y="128665"/>
                    <a:pt x="208339" y="154531"/>
                    <a:pt x="189267" y="173603"/>
                  </a:cubicBezTo>
                  <a:cubicBezTo>
                    <a:pt x="170196" y="192674"/>
                    <a:pt x="144330" y="203388"/>
                    <a:pt x="117359" y="203388"/>
                  </a:cubicBezTo>
                  <a:lnTo>
                    <a:pt x="101694" y="203388"/>
                  </a:lnTo>
                  <a:cubicBezTo>
                    <a:pt x="74723" y="203388"/>
                    <a:pt x="48857" y="192674"/>
                    <a:pt x="29786" y="173603"/>
                  </a:cubicBezTo>
                  <a:cubicBezTo>
                    <a:pt x="10714" y="154531"/>
                    <a:pt x="0" y="128665"/>
                    <a:pt x="0" y="101694"/>
                  </a:cubicBezTo>
                  <a:lnTo>
                    <a:pt x="0" y="101694"/>
                  </a:lnTo>
                  <a:cubicBezTo>
                    <a:pt x="0" y="74723"/>
                    <a:pt x="10714" y="48857"/>
                    <a:pt x="29786" y="29786"/>
                  </a:cubicBezTo>
                  <a:cubicBezTo>
                    <a:pt x="48857" y="10714"/>
                    <a:pt x="74723" y="0"/>
                    <a:pt x="101694" y="0"/>
                  </a:cubicBezTo>
                  <a:close/>
                </a:path>
              </a:pathLst>
            </a:custGeom>
            <a:solidFill>
              <a:srgbClr val="1B72C8"/>
            </a:solidFill>
          </p:spPr>
        </p:sp>
        <p:sp>
          <p:nvSpPr>
            <p:cNvPr name="TextBox 17" id="17"/>
            <p:cNvSpPr txBox="true"/>
            <p:nvPr/>
          </p:nvSpPr>
          <p:spPr>
            <a:xfrm>
              <a:off x="0" y="-19050"/>
              <a:ext cx="219053" cy="222438"/>
            </a:xfrm>
            <a:prstGeom prst="rect">
              <a:avLst/>
            </a:prstGeom>
          </p:spPr>
          <p:txBody>
            <a:bodyPr anchor="ctr" rtlCol="false" tIns="50800" lIns="50800" bIns="50800" rIns="50800"/>
            <a:lstStyle/>
            <a:p>
              <a:pPr algn="ctr" marL="0" indent="0" lvl="0">
                <a:lnSpc>
                  <a:spcPts val="2225"/>
                </a:lnSpc>
              </a:pPr>
            </a:p>
          </p:txBody>
        </p:sp>
      </p:grpSp>
      <p:sp>
        <p:nvSpPr>
          <p:cNvPr name="TextBox 18" id="18"/>
          <p:cNvSpPr txBox="true"/>
          <p:nvPr/>
        </p:nvSpPr>
        <p:spPr>
          <a:xfrm rot="0">
            <a:off x="2430735" y="4689929"/>
            <a:ext cx="453485" cy="331261"/>
          </a:xfrm>
          <a:prstGeom prst="rect">
            <a:avLst/>
          </a:prstGeom>
        </p:spPr>
        <p:txBody>
          <a:bodyPr anchor="t" rtlCol="false" tIns="0" lIns="0" bIns="0" rIns="0">
            <a:spAutoFit/>
          </a:bodyPr>
          <a:lstStyle/>
          <a:p>
            <a:pPr algn="l" marL="0" indent="0" lvl="0">
              <a:lnSpc>
                <a:spcPts val="2009"/>
              </a:lnSpc>
            </a:pPr>
          </a:p>
        </p:txBody>
      </p:sp>
      <p:sp>
        <p:nvSpPr>
          <p:cNvPr name="TextBox 19" id="19"/>
          <p:cNvSpPr txBox="true"/>
          <p:nvPr/>
        </p:nvSpPr>
        <p:spPr>
          <a:xfrm rot="0">
            <a:off x="3295803" y="5310467"/>
            <a:ext cx="5041570" cy="1526108"/>
          </a:xfrm>
          <a:prstGeom prst="rect">
            <a:avLst/>
          </a:prstGeom>
        </p:spPr>
        <p:txBody>
          <a:bodyPr anchor="t" rtlCol="false" tIns="0" lIns="0" bIns="0" rIns="0">
            <a:spAutoFit/>
          </a:bodyPr>
          <a:lstStyle/>
          <a:p>
            <a:pPr algn="just" marL="0" indent="0" lvl="0">
              <a:lnSpc>
                <a:spcPts val="1975"/>
              </a:lnSpc>
            </a:pPr>
            <a:r>
              <a:rPr lang="en-US" sz="1660">
                <a:solidFill>
                  <a:srgbClr val="1B72C8"/>
                </a:solidFill>
                <a:latin typeface="Agrandir"/>
                <a:ea typeface="Agrandir"/>
                <a:cs typeface="Agrandir"/>
                <a:sym typeface="Agrandir"/>
              </a:rPr>
              <a:t>Book early to unlock early-bird discounts and best availability. Subscribe to </a:t>
            </a:r>
            <a:r>
              <a:rPr lang="en-US" sz="1660" u="sng">
                <a:solidFill>
                  <a:srgbClr val="1B72C8"/>
                </a:solidFill>
                <a:latin typeface="Agrandir"/>
                <a:ea typeface="Agrandir"/>
                <a:cs typeface="Agrandir"/>
                <a:sym typeface="Agrandir"/>
                <a:hlinkClick r:id="rId7" tooltip="https://comunidad.espoesia.com/peggy_carter/book-the-best-american-vacation-packages-today/"/>
              </a:rPr>
              <a:t>American Airlines vacation packages</a:t>
            </a:r>
            <a:r>
              <a:rPr lang="en-US" sz="1660">
                <a:solidFill>
                  <a:srgbClr val="1B72C8"/>
                </a:solidFill>
                <a:latin typeface="Agrandir"/>
                <a:ea typeface="Agrandir"/>
                <a:cs typeface="Agrandir"/>
                <a:sym typeface="Agrandir"/>
              </a:rPr>
              <a:t> newsletters for exclusive offers. Travel during off-peak seasons to enjoy lower rates and fewer crowds. Use loyalty points or credit card rewards to reduce out-of-pocket costs.</a:t>
            </a:r>
          </a:p>
        </p:txBody>
      </p:sp>
      <p:sp>
        <p:nvSpPr>
          <p:cNvPr name="TextBox 20" id="20"/>
          <p:cNvSpPr txBox="true"/>
          <p:nvPr/>
        </p:nvSpPr>
        <p:spPr>
          <a:xfrm rot="0">
            <a:off x="3295803" y="4600499"/>
            <a:ext cx="3441204" cy="402267"/>
          </a:xfrm>
          <a:prstGeom prst="rect">
            <a:avLst/>
          </a:prstGeom>
        </p:spPr>
        <p:txBody>
          <a:bodyPr anchor="t" rtlCol="false" tIns="0" lIns="0" bIns="0" rIns="0">
            <a:spAutoFit/>
          </a:bodyPr>
          <a:lstStyle/>
          <a:p>
            <a:pPr algn="l" marL="0" indent="0" lvl="0">
              <a:lnSpc>
                <a:spcPts val="2461"/>
              </a:lnSpc>
            </a:pPr>
            <a:r>
              <a:rPr lang="en-US" b="true" sz="2647">
                <a:solidFill>
                  <a:srgbClr val="1B72C8"/>
                </a:solidFill>
                <a:latin typeface="Agrandir Bold"/>
                <a:ea typeface="Agrandir Bold"/>
                <a:cs typeface="Agrandir Bold"/>
                <a:sym typeface="Agrandir Bold"/>
              </a:rPr>
              <a:t>Smart Booking Tips</a:t>
            </a:r>
          </a:p>
        </p:txBody>
      </p:sp>
      <p:grpSp>
        <p:nvGrpSpPr>
          <p:cNvPr name="Group 21" id="21"/>
          <p:cNvGrpSpPr/>
          <p:nvPr/>
        </p:nvGrpSpPr>
        <p:grpSpPr>
          <a:xfrm rot="0">
            <a:off x="9523807" y="4497257"/>
            <a:ext cx="831717" cy="772240"/>
            <a:chOff x="0" y="0"/>
            <a:chExt cx="219053" cy="203388"/>
          </a:xfrm>
        </p:grpSpPr>
        <p:sp>
          <p:nvSpPr>
            <p:cNvPr name="Freeform 22" id="22"/>
            <p:cNvSpPr/>
            <p:nvPr/>
          </p:nvSpPr>
          <p:spPr>
            <a:xfrm flipH="false" flipV="false" rot="0">
              <a:off x="0" y="0"/>
              <a:ext cx="219053" cy="203388"/>
            </a:xfrm>
            <a:custGeom>
              <a:avLst/>
              <a:gdLst/>
              <a:ahLst/>
              <a:cxnLst/>
              <a:rect r="r" b="b" t="t" l="l"/>
              <a:pathLst>
                <a:path h="203388" w="219053">
                  <a:moveTo>
                    <a:pt x="101694" y="0"/>
                  </a:moveTo>
                  <a:lnTo>
                    <a:pt x="117359" y="0"/>
                  </a:lnTo>
                  <a:cubicBezTo>
                    <a:pt x="144330" y="0"/>
                    <a:pt x="170196" y="10714"/>
                    <a:pt x="189267" y="29786"/>
                  </a:cubicBezTo>
                  <a:cubicBezTo>
                    <a:pt x="208339" y="48857"/>
                    <a:pt x="219053" y="74723"/>
                    <a:pt x="219053" y="101694"/>
                  </a:cubicBezTo>
                  <a:lnTo>
                    <a:pt x="219053" y="101694"/>
                  </a:lnTo>
                  <a:cubicBezTo>
                    <a:pt x="219053" y="128665"/>
                    <a:pt x="208339" y="154531"/>
                    <a:pt x="189267" y="173603"/>
                  </a:cubicBezTo>
                  <a:cubicBezTo>
                    <a:pt x="170196" y="192674"/>
                    <a:pt x="144330" y="203388"/>
                    <a:pt x="117359" y="203388"/>
                  </a:cubicBezTo>
                  <a:lnTo>
                    <a:pt x="101694" y="203388"/>
                  </a:lnTo>
                  <a:cubicBezTo>
                    <a:pt x="74723" y="203388"/>
                    <a:pt x="48857" y="192674"/>
                    <a:pt x="29786" y="173603"/>
                  </a:cubicBezTo>
                  <a:cubicBezTo>
                    <a:pt x="10714" y="154531"/>
                    <a:pt x="0" y="128665"/>
                    <a:pt x="0" y="101694"/>
                  </a:cubicBezTo>
                  <a:lnTo>
                    <a:pt x="0" y="101694"/>
                  </a:lnTo>
                  <a:cubicBezTo>
                    <a:pt x="0" y="74723"/>
                    <a:pt x="10714" y="48857"/>
                    <a:pt x="29786" y="29786"/>
                  </a:cubicBezTo>
                  <a:cubicBezTo>
                    <a:pt x="48857" y="10714"/>
                    <a:pt x="74723" y="0"/>
                    <a:pt x="101694" y="0"/>
                  </a:cubicBezTo>
                  <a:close/>
                </a:path>
              </a:pathLst>
            </a:custGeom>
            <a:solidFill>
              <a:srgbClr val="1B72C8"/>
            </a:solidFill>
          </p:spPr>
        </p:sp>
        <p:sp>
          <p:nvSpPr>
            <p:cNvPr name="TextBox 23" id="23"/>
            <p:cNvSpPr txBox="true"/>
            <p:nvPr/>
          </p:nvSpPr>
          <p:spPr>
            <a:xfrm>
              <a:off x="0" y="-19050"/>
              <a:ext cx="219053" cy="222438"/>
            </a:xfrm>
            <a:prstGeom prst="rect">
              <a:avLst/>
            </a:prstGeom>
          </p:spPr>
          <p:txBody>
            <a:bodyPr anchor="ctr" rtlCol="false" tIns="50800" lIns="50800" bIns="50800" rIns="50800"/>
            <a:lstStyle/>
            <a:p>
              <a:pPr algn="ctr" marL="0" indent="0" lvl="0">
                <a:lnSpc>
                  <a:spcPts val="2225"/>
                </a:lnSpc>
              </a:pPr>
            </a:p>
          </p:txBody>
        </p:sp>
      </p:grpSp>
      <p:sp>
        <p:nvSpPr>
          <p:cNvPr name="TextBox 24" id="24"/>
          <p:cNvSpPr txBox="true"/>
          <p:nvPr/>
        </p:nvSpPr>
        <p:spPr>
          <a:xfrm rot="0">
            <a:off x="9842654" y="4689929"/>
            <a:ext cx="453485" cy="331261"/>
          </a:xfrm>
          <a:prstGeom prst="rect">
            <a:avLst/>
          </a:prstGeom>
        </p:spPr>
        <p:txBody>
          <a:bodyPr anchor="t" rtlCol="false" tIns="0" lIns="0" bIns="0" rIns="0">
            <a:spAutoFit/>
          </a:bodyPr>
          <a:lstStyle/>
          <a:p>
            <a:pPr algn="l" marL="0" indent="0" lvl="0">
              <a:lnSpc>
                <a:spcPts val="2009"/>
              </a:lnSpc>
            </a:pPr>
          </a:p>
        </p:txBody>
      </p:sp>
      <p:sp>
        <p:nvSpPr>
          <p:cNvPr name="TextBox 25" id="25"/>
          <p:cNvSpPr txBox="true"/>
          <p:nvPr/>
        </p:nvSpPr>
        <p:spPr>
          <a:xfrm rot="0">
            <a:off x="10707723" y="5310467"/>
            <a:ext cx="5041570" cy="1526108"/>
          </a:xfrm>
          <a:prstGeom prst="rect">
            <a:avLst/>
          </a:prstGeom>
        </p:spPr>
        <p:txBody>
          <a:bodyPr anchor="t" rtlCol="false" tIns="0" lIns="0" bIns="0" rIns="0">
            <a:spAutoFit/>
          </a:bodyPr>
          <a:lstStyle/>
          <a:p>
            <a:pPr algn="just" marL="0" indent="0" lvl="0">
              <a:lnSpc>
                <a:spcPts val="1975"/>
              </a:lnSpc>
            </a:pPr>
            <a:r>
              <a:rPr lang="en-US" sz="1660">
                <a:solidFill>
                  <a:srgbClr val="1B72C8"/>
                </a:solidFill>
                <a:latin typeface="Agrandir"/>
                <a:ea typeface="Agrandir"/>
                <a:cs typeface="Agrandir"/>
                <a:sym typeface="Agrandir"/>
              </a:rPr>
              <a:t>Bundle flights, hotels, and activities with American vacation packages all inclusive with flight options for seamless savings. Compare package deals against individual bookings to ensure you're getting the best price. A little research goes a long way toward a smarter, more affordable vacation.</a:t>
            </a:r>
          </a:p>
        </p:txBody>
      </p:sp>
      <p:sp>
        <p:nvSpPr>
          <p:cNvPr name="TextBox 26" id="26"/>
          <p:cNvSpPr txBox="true"/>
          <p:nvPr/>
        </p:nvSpPr>
        <p:spPr>
          <a:xfrm rot="0">
            <a:off x="10707723" y="4600499"/>
            <a:ext cx="3441204" cy="402267"/>
          </a:xfrm>
          <a:prstGeom prst="rect">
            <a:avLst/>
          </a:prstGeom>
        </p:spPr>
        <p:txBody>
          <a:bodyPr anchor="t" rtlCol="false" tIns="0" lIns="0" bIns="0" rIns="0">
            <a:spAutoFit/>
          </a:bodyPr>
          <a:lstStyle/>
          <a:p>
            <a:pPr algn="l" marL="0" indent="0" lvl="0">
              <a:lnSpc>
                <a:spcPts val="2461"/>
              </a:lnSpc>
            </a:pPr>
            <a:r>
              <a:rPr lang="en-US" b="true" sz="2647">
                <a:solidFill>
                  <a:srgbClr val="1B72C8"/>
                </a:solidFill>
                <a:latin typeface="Agrandir Bold"/>
                <a:ea typeface="Agrandir Bold"/>
                <a:cs typeface="Agrandir Bold"/>
                <a:sym typeface="Agrandir Bold"/>
              </a:rPr>
              <a:t>Maximize Your Value</a:t>
            </a:r>
          </a:p>
        </p:txBody>
      </p:sp>
      <p:sp>
        <p:nvSpPr>
          <p:cNvPr name="Freeform 27" id="27"/>
          <p:cNvSpPr/>
          <p:nvPr/>
        </p:nvSpPr>
        <p:spPr>
          <a:xfrm flipH="false" flipV="false" rot="0">
            <a:off x="15164616" y="2394492"/>
            <a:ext cx="2897547" cy="1534850"/>
          </a:xfrm>
          <a:custGeom>
            <a:avLst/>
            <a:gdLst/>
            <a:ahLst/>
            <a:cxnLst/>
            <a:rect r="r" b="b" t="t" l="l"/>
            <a:pathLst>
              <a:path h="1534850" w="2897547">
                <a:moveTo>
                  <a:pt x="0" y="0"/>
                </a:moveTo>
                <a:lnTo>
                  <a:pt x="2897547" y="0"/>
                </a:lnTo>
                <a:lnTo>
                  <a:pt x="2897547" y="1534850"/>
                </a:lnTo>
                <a:lnTo>
                  <a:pt x="0" y="153485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28" id="28"/>
          <p:cNvSpPr/>
          <p:nvPr/>
        </p:nvSpPr>
        <p:spPr>
          <a:xfrm flipH="false" flipV="false" rot="0">
            <a:off x="0" y="0"/>
            <a:ext cx="2038350" cy="750471"/>
          </a:xfrm>
          <a:custGeom>
            <a:avLst/>
            <a:gdLst/>
            <a:ahLst/>
            <a:cxnLst/>
            <a:rect r="r" b="b" t="t" l="l"/>
            <a:pathLst>
              <a:path h="750471" w="2038350">
                <a:moveTo>
                  <a:pt x="0" y="0"/>
                </a:moveTo>
                <a:lnTo>
                  <a:pt x="2038350" y="0"/>
                </a:lnTo>
                <a:lnTo>
                  <a:pt x="2038350" y="750471"/>
                </a:lnTo>
                <a:lnTo>
                  <a:pt x="0" y="750471"/>
                </a:lnTo>
                <a:lnTo>
                  <a:pt x="0" y="0"/>
                </a:lnTo>
                <a:close/>
              </a:path>
            </a:pathLst>
          </a:custGeom>
          <a:blipFill>
            <a:blip r:embed="rId10"/>
            <a:stretch>
              <a:fillRect l="-38351" t="-175717" r="-32802" b="-189154"/>
            </a:stretch>
          </a:blipFill>
        </p:spPr>
      </p:sp>
      <p:sp>
        <p:nvSpPr>
          <p:cNvPr name="TextBox 29" id="29"/>
          <p:cNvSpPr txBox="true"/>
          <p:nvPr/>
        </p:nvSpPr>
        <p:spPr>
          <a:xfrm rot="0">
            <a:off x="2841481" y="9047950"/>
            <a:ext cx="3266480" cy="482155"/>
          </a:xfrm>
          <a:prstGeom prst="rect">
            <a:avLst/>
          </a:prstGeom>
        </p:spPr>
        <p:txBody>
          <a:bodyPr anchor="t" rtlCol="false" tIns="0" lIns="0" bIns="0" rIns="0">
            <a:spAutoFit/>
          </a:bodyPr>
          <a:lstStyle/>
          <a:p>
            <a:pPr algn="ctr">
              <a:lnSpc>
                <a:spcPts val="3349"/>
              </a:lnSpc>
              <a:spcBef>
                <a:spcPct val="0"/>
              </a:spcBef>
            </a:pPr>
            <a:r>
              <a:rPr lang="en-US" b="true" sz="2392" u="sng">
                <a:solidFill>
                  <a:srgbClr val="FFFFFF"/>
                </a:solidFill>
                <a:latin typeface="Agrandir Bold"/>
                <a:ea typeface="Agrandir Bold"/>
                <a:cs typeface="Agrandir Bold"/>
                <a:sym typeface="Agrandir Bold"/>
                <a:hlinkClick r:id="rId11" tooltip="https://www.airflypolicy.com"/>
              </a:rPr>
              <a:t>www.airflypolicy.com</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7F7F7"/>
        </a:solidFill>
      </p:bgPr>
    </p:bg>
    <p:spTree>
      <p:nvGrpSpPr>
        <p:cNvPr id="1" name=""/>
        <p:cNvGrpSpPr/>
        <p:nvPr/>
      </p:nvGrpSpPr>
      <p:grpSpPr>
        <a:xfrm>
          <a:off x="0" y="0"/>
          <a:ext cx="0" cy="0"/>
          <a:chOff x="0" y="0"/>
          <a:chExt cx="0" cy="0"/>
        </a:xfrm>
      </p:grpSpPr>
      <p:grpSp>
        <p:nvGrpSpPr>
          <p:cNvPr name="Group 2" id="2"/>
          <p:cNvGrpSpPr/>
          <p:nvPr/>
        </p:nvGrpSpPr>
        <p:grpSpPr>
          <a:xfrm rot="0">
            <a:off x="-356476" y="-1612009"/>
            <a:ext cx="18574133" cy="3086100"/>
            <a:chOff x="0" y="0"/>
            <a:chExt cx="4891953" cy="812800"/>
          </a:xfrm>
        </p:grpSpPr>
        <p:sp>
          <p:nvSpPr>
            <p:cNvPr name="Freeform 3" id="3"/>
            <p:cNvSpPr/>
            <p:nvPr/>
          </p:nvSpPr>
          <p:spPr>
            <a:xfrm flipH="false" flipV="false" rot="0">
              <a:off x="0" y="0"/>
              <a:ext cx="4891953" cy="812800"/>
            </a:xfrm>
            <a:custGeom>
              <a:avLst/>
              <a:gdLst/>
              <a:ahLst/>
              <a:cxnLst/>
              <a:rect r="r" b="b" t="t" l="l"/>
              <a:pathLst>
                <a:path h="812800" w="4891953">
                  <a:moveTo>
                    <a:pt x="0" y="0"/>
                  </a:moveTo>
                  <a:lnTo>
                    <a:pt x="4891953" y="0"/>
                  </a:lnTo>
                  <a:lnTo>
                    <a:pt x="4891953" y="812800"/>
                  </a:lnTo>
                  <a:lnTo>
                    <a:pt x="0" y="812800"/>
                  </a:lnTo>
                  <a:close/>
                </a:path>
              </a:pathLst>
            </a:custGeom>
            <a:solidFill>
              <a:srgbClr val="1B72C8"/>
            </a:solidFill>
          </p:spPr>
        </p:sp>
        <p:sp>
          <p:nvSpPr>
            <p:cNvPr name="TextBox 4" id="4"/>
            <p:cNvSpPr txBox="true"/>
            <p:nvPr/>
          </p:nvSpPr>
          <p:spPr>
            <a:xfrm>
              <a:off x="0" y="-19050"/>
              <a:ext cx="4891953" cy="831850"/>
            </a:xfrm>
            <a:prstGeom prst="rect">
              <a:avLst/>
            </a:prstGeom>
          </p:spPr>
          <p:txBody>
            <a:bodyPr anchor="ctr" rtlCol="false" tIns="50800" lIns="50800" bIns="50800" rIns="50800"/>
            <a:lstStyle/>
            <a:p>
              <a:pPr algn="ctr" marL="0" indent="0" lvl="0">
                <a:lnSpc>
                  <a:spcPts val="2225"/>
                </a:lnSpc>
              </a:pPr>
            </a:p>
          </p:txBody>
        </p:sp>
      </p:grpSp>
      <p:sp>
        <p:nvSpPr>
          <p:cNvPr name="Freeform 5" id="5"/>
          <p:cNvSpPr/>
          <p:nvPr/>
        </p:nvSpPr>
        <p:spPr>
          <a:xfrm flipH="false" flipV="false" rot="0">
            <a:off x="-2298189" y="7789304"/>
            <a:ext cx="8260577" cy="8229600"/>
          </a:xfrm>
          <a:custGeom>
            <a:avLst/>
            <a:gdLst/>
            <a:ahLst/>
            <a:cxnLst/>
            <a:rect r="r" b="b" t="t" l="l"/>
            <a:pathLst>
              <a:path h="8229600" w="8260577">
                <a:moveTo>
                  <a:pt x="0" y="0"/>
                </a:moveTo>
                <a:lnTo>
                  <a:pt x="8260577" y="0"/>
                </a:lnTo>
                <a:lnTo>
                  <a:pt x="8260577" y="8229600"/>
                </a:lnTo>
                <a:lnTo>
                  <a:pt x="0" y="8229600"/>
                </a:lnTo>
                <a:lnTo>
                  <a:pt x="0" y="0"/>
                </a:lnTo>
                <a:close/>
              </a:path>
            </a:pathLst>
          </a:custGeom>
          <a:blipFill>
            <a:blip r:embed="rId2">
              <a:alphaModFix amt="25000"/>
            </a:blip>
            <a:stretch>
              <a:fillRect l="0" t="0" r="0" b="0"/>
            </a:stretch>
          </a:blipFill>
        </p:spPr>
      </p:sp>
      <p:sp>
        <p:nvSpPr>
          <p:cNvPr name="Freeform 6" id="6"/>
          <p:cNvSpPr/>
          <p:nvPr/>
        </p:nvSpPr>
        <p:spPr>
          <a:xfrm flipH="false" flipV="false" rot="0">
            <a:off x="2038350" y="9095440"/>
            <a:ext cx="5612946" cy="571500"/>
          </a:xfrm>
          <a:custGeom>
            <a:avLst/>
            <a:gdLst/>
            <a:ahLst/>
            <a:cxnLst/>
            <a:rect r="r" b="b" t="t" l="l"/>
            <a:pathLst>
              <a:path h="571500" w="5612946">
                <a:moveTo>
                  <a:pt x="0" y="0"/>
                </a:moveTo>
                <a:lnTo>
                  <a:pt x="5612947" y="0"/>
                </a:lnTo>
                <a:lnTo>
                  <a:pt x="5612947" y="571500"/>
                </a:lnTo>
                <a:lnTo>
                  <a:pt x="0" y="5715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0">
            <a:off x="16841990" y="9065190"/>
            <a:ext cx="571500" cy="571500"/>
          </a:xfrm>
          <a:custGeom>
            <a:avLst/>
            <a:gdLst/>
            <a:ahLst/>
            <a:cxnLst/>
            <a:rect r="r" b="b" t="t" l="l"/>
            <a:pathLst>
              <a:path h="571500" w="571500">
                <a:moveTo>
                  <a:pt x="0" y="0"/>
                </a:moveTo>
                <a:lnTo>
                  <a:pt x="571500" y="0"/>
                </a:lnTo>
                <a:lnTo>
                  <a:pt x="571500" y="571500"/>
                </a:lnTo>
                <a:lnTo>
                  <a:pt x="0" y="5715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6991632" y="8465441"/>
            <a:ext cx="8260577" cy="8229600"/>
          </a:xfrm>
          <a:custGeom>
            <a:avLst/>
            <a:gdLst/>
            <a:ahLst/>
            <a:cxnLst/>
            <a:rect r="r" b="b" t="t" l="l"/>
            <a:pathLst>
              <a:path h="8229600" w="8260577">
                <a:moveTo>
                  <a:pt x="0" y="0"/>
                </a:moveTo>
                <a:lnTo>
                  <a:pt x="8260577" y="0"/>
                </a:lnTo>
                <a:lnTo>
                  <a:pt x="8260577" y="8229600"/>
                </a:lnTo>
                <a:lnTo>
                  <a:pt x="0" y="8229600"/>
                </a:lnTo>
                <a:lnTo>
                  <a:pt x="0" y="0"/>
                </a:lnTo>
                <a:close/>
              </a:path>
            </a:pathLst>
          </a:custGeom>
          <a:blipFill>
            <a:blip r:embed="rId2">
              <a:alphaModFix amt="25000"/>
            </a:blip>
            <a:stretch>
              <a:fillRect l="0" t="0" r="0" b="0"/>
            </a:stretch>
          </a:blipFill>
        </p:spPr>
      </p:sp>
      <p:grpSp>
        <p:nvGrpSpPr>
          <p:cNvPr name="Group 9" id="9"/>
          <p:cNvGrpSpPr/>
          <p:nvPr/>
        </p:nvGrpSpPr>
        <p:grpSpPr>
          <a:xfrm rot="0">
            <a:off x="9663823" y="-1612009"/>
            <a:ext cx="18574133" cy="3086100"/>
            <a:chOff x="0" y="0"/>
            <a:chExt cx="4891953" cy="812800"/>
          </a:xfrm>
        </p:grpSpPr>
        <p:sp>
          <p:nvSpPr>
            <p:cNvPr name="Freeform 10" id="10"/>
            <p:cNvSpPr/>
            <p:nvPr/>
          </p:nvSpPr>
          <p:spPr>
            <a:xfrm flipH="false" flipV="false" rot="0">
              <a:off x="0" y="0"/>
              <a:ext cx="4891953" cy="812800"/>
            </a:xfrm>
            <a:custGeom>
              <a:avLst/>
              <a:gdLst/>
              <a:ahLst/>
              <a:cxnLst/>
              <a:rect r="r" b="b" t="t" l="l"/>
              <a:pathLst>
                <a:path h="812800" w="4891953">
                  <a:moveTo>
                    <a:pt x="0" y="0"/>
                  </a:moveTo>
                  <a:lnTo>
                    <a:pt x="4891953" y="0"/>
                  </a:lnTo>
                  <a:lnTo>
                    <a:pt x="4891953" y="812800"/>
                  </a:lnTo>
                  <a:lnTo>
                    <a:pt x="0" y="812800"/>
                  </a:lnTo>
                  <a:close/>
                </a:path>
              </a:pathLst>
            </a:custGeom>
            <a:solidFill>
              <a:srgbClr val="1763BB"/>
            </a:solidFill>
          </p:spPr>
        </p:sp>
        <p:sp>
          <p:nvSpPr>
            <p:cNvPr name="TextBox 11" id="11"/>
            <p:cNvSpPr txBox="true"/>
            <p:nvPr/>
          </p:nvSpPr>
          <p:spPr>
            <a:xfrm>
              <a:off x="0" y="-19050"/>
              <a:ext cx="4891953" cy="831850"/>
            </a:xfrm>
            <a:prstGeom prst="rect">
              <a:avLst/>
            </a:prstGeom>
          </p:spPr>
          <p:txBody>
            <a:bodyPr anchor="ctr" rtlCol="false" tIns="50800" lIns="50800" bIns="50800" rIns="50800"/>
            <a:lstStyle/>
            <a:p>
              <a:pPr algn="ctr" marL="0" indent="0" lvl="0">
                <a:lnSpc>
                  <a:spcPts val="2225"/>
                </a:lnSpc>
              </a:pPr>
            </a:p>
          </p:txBody>
        </p:sp>
      </p:grpSp>
      <p:grpSp>
        <p:nvGrpSpPr>
          <p:cNvPr name="Group 12" id="12"/>
          <p:cNvGrpSpPr/>
          <p:nvPr/>
        </p:nvGrpSpPr>
        <p:grpSpPr>
          <a:xfrm rot="0">
            <a:off x="2378479" y="6586997"/>
            <a:ext cx="4192483" cy="886828"/>
            <a:chOff x="0" y="0"/>
            <a:chExt cx="1921258" cy="406400"/>
          </a:xfrm>
        </p:grpSpPr>
        <p:sp>
          <p:nvSpPr>
            <p:cNvPr name="Freeform 13" id="13"/>
            <p:cNvSpPr/>
            <p:nvPr/>
          </p:nvSpPr>
          <p:spPr>
            <a:xfrm flipH="false" flipV="false" rot="0">
              <a:off x="0" y="0"/>
              <a:ext cx="1921258" cy="406400"/>
            </a:xfrm>
            <a:custGeom>
              <a:avLst/>
              <a:gdLst/>
              <a:ahLst/>
              <a:cxnLst/>
              <a:rect r="r" b="b" t="t" l="l"/>
              <a:pathLst>
                <a:path h="406400" w="1921258">
                  <a:moveTo>
                    <a:pt x="1718058" y="0"/>
                  </a:moveTo>
                  <a:cubicBezTo>
                    <a:pt x="1830282" y="0"/>
                    <a:pt x="1921258" y="90976"/>
                    <a:pt x="1921258" y="203200"/>
                  </a:cubicBezTo>
                  <a:cubicBezTo>
                    <a:pt x="1921258" y="315424"/>
                    <a:pt x="1830282" y="406400"/>
                    <a:pt x="1718058" y="406400"/>
                  </a:cubicBezTo>
                  <a:lnTo>
                    <a:pt x="203200" y="406400"/>
                  </a:lnTo>
                  <a:cubicBezTo>
                    <a:pt x="90976" y="406400"/>
                    <a:pt x="0" y="315424"/>
                    <a:pt x="0" y="203200"/>
                  </a:cubicBezTo>
                  <a:cubicBezTo>
                    <a:pt x="0" y="90976"/>
                    <a:pt x="90976" y="0"/>
                    <a:pt x="203200" y="0"/>
                  </a:cubicBezTo>
                  <a:close/>
                </a:path>
              </a:pathLst>
            </a:custGeom>
            <a:ln w="76200" cap="sq">
              <a:solidFill>
                <a:srgbClr val="1B72C8"/>
              </a:solidFill>
              <a:prstDash val="solid"/>
              <a:miter/>
            </a:ln>
          </p:spPr>
        </p:sp>
        <p:sp>
          <p:nvSpPr>
            <p:cNvPr name="TextBox 14" id="14"/>
            <p:cNvSpPr txBox="true"/>
            <p:nvPr/>
          </p:nvSpPr>
          <p:spPr>
            <a:xfrm>
              <a:off x="0" y="-19050"/>
              <a:ext cx="1921258" cy="425450"/>
            </a:xfrm>
            <a:prstGeom prst="rect">
              <a:avLst/>
            </a:prstGeom>
          </p:spPr>
          <p:txBody>
            <a:bodyPr anchor="ctr" rtlCol="false" tIns="50800" lIns="50800" bIns="50800" rIns="50800"/>
            <a:lstStyle/>
            <a:p>
              <a:pPr algn="ctr" marL="0" indent="0" lvl="0">
                <a:lnSpc>
                  <a:spcPts val="2225"/>
                </a:lnSpc>
              </a:pPr>
            </a:p>
          </p:txBody>
        </p:sp>
      </p:grpSp>
      <p:sp>
        <p:nvSpPr>
          <p:cNvPr name="TextBox 15" id="15"/>
          <p:cNvSpPr txBox="true"/>
          <p:nvPr/>
        </p:nvSpPr>
        <p:spPr>
          <a:xfrm rot="0">
            <a:off x="15418593" y="9208938"/>
            <a:ext cx="1194797" cy="260075"/>
          </a:xfrm>
          <a:prstGeom prst="rect">
            <a:avLst/>
          </a:prstGeom>
        </p:spPr>
        <p:txBody>
          <a:bodyPr anchor="t" rtlCol="false" tIns="0" lIns="0" bIns="0" rIns="0">
            <a:spAutoFit/>
          </a:bodyPr>
          <a:lstStyle/>
          <a:p>
            <a:pPr algn="l" marL="0" indent="0" lvl="0">
              <a:lnSpc>
                <a:spcPts val="1628"/>
              </a:lnSpc>
            </a:pPr>
            <a:r>
              <a:rPr lang="en-US" b="true" sz="1751">
                <a:solidFill>
                  <a:srgbClr val="1B72C8"/>
                </a:solidFill>
                <a:latin typeface="Agrandir Medium"/>
                <a:ea typeface="Agrandir Medium"/>
                <a:cs typeface="Agrandir Medium"/>
                <a:sym typeface="Agrandir Medium"/>
              </a:rPr>
              <a:t>Page 9</a:t>
            </a:r>
          </a:p>
        </p:txBody>
      </p:sp>
      <p:sp>
        <p:nvSpPr>
          <p:cNvPr name="TextBox 16" id="16"/>
          <p:cNvSpPr txBox="true"/>
          <p:nvPr/>
        </p:nvSpPr>
        <p:spPr>
          <a:xfrm rot="0">
            <a:off x="6561258" y="2410988"/>
            <a:ext cx="5165484" cy="929658"/>
          </a:xfrm>
          <a:prstGeom prst="rect">
            <a:avLst/>
          </a:prstGeom>
        </p:spPr>
        <p:txBody>
          <a:bodyPr anchor="t" rtlCol="false" tIns="0" lIns="0" bIns="0" rIns="0">
            <a:spAutoFit/>
          </a:bodyPr>
          <a:lstStyle/>
          <a:p>
            <a:pPr algn="ctr" marL="0" indent="0" lvl="0">
              <a:lnSpc>
                <a:spcPts val="5580"/>
              </a:lnSpc>
            </a:pPr>
            <a:r>
              <a:rPr lang="en-US" b="true" sz="6000">
                <a:solidFill>
                  <a:srgbClr val="1B72C8"/>
                </a:solidFill>
                <a:latin typeface="Agrandir Bold"/>
                <a:ea typeface="Agrandir Bold"/>
                <a:cs typeface="Agrandir Bold"/>
                <a:sym typeface="Agrandir Bold"/>
              </a:rPr>
              <a:t>Conclusion</a:t>
            </a:r>
          </a:p>
        </p:txBody>
      </p:sp>
      <p:sp>
        <p:nvSpPr>
          <p:cNvPr name="TextBox 17" id="17"/>
          <p:cNvSpPr txBox="true"/>
          <p:nvPr/>
        </p:nvSpPr>
        <p:spPr>
          <a:xfrm rot="0">
            <a:off x="4980109" y="3164835"/>
            <a:ext cx="8442084" cy="622556"/>
          </a:xfrm>
          <a:prstGeom prst="rect">
            <a:avLst/>
          </a:prstGeom>
        </p:spPr>
        <p:txBody>
          <a:bodyPr anchor="t" rtlCol="false" tIns="0" lIns="0" bIns="0" rIns="0">
            <a:spAutoFit/>
          </a:bodyPr>
          <a:lstStyle/>
          <a:p>
            <a:pPr algn="ctr" marL="0" indent="0" lvl="0">
              <a:lnSpc>
                <a:spcPts val="3709"/>
              </a:lnSpc>
            </a:pPr>
            <a:r>
              <a:rPr lang="en-US" sz="3988">
                <a:solidFill>
                  <a:srgbClr val="1B72C8"/>
                </a:solidFill>
                <a:latin typeface="Agrandir"/>
                <a:ea typeface="Agrandir"/>
                <a:cs typeface="Agrandir"/>
                <a:sym typeface="Agrandir"/>
              </a:rPr>
              <a:t>Are All-Inclusive Packages Worth It?</a:t>
            </a:r>
          </a:p>
        </p:txBody>
      </p:sp>
      <p:sp>
        <p:nvSpPr>
          <p:cNvPr name="TextBox 18" id="18"/>
          <p:cNvSpPr txBox="true"/>
          <p:nvPr/>
        </p:nvSpPr>
        <p:spPr>
          <a:xfrm rot="0">
            <a:off x="1441547" y="4406158"/>
            <a:ext cx="7759604" cy="1383411"/>
          </a:xfrm>
          <a:prstGeom prst="rect">
            <a:avLst/>
          </a:prstGeom>
        </p:spPr>
        <p:txBody>
          <a:bodyPr anchor="t" rtlCol="false" tIns="0" lIns="0" bIns="0" rIns="0">
            <a:spAutoFit/>
          </a:bodyPr>
          <a:lstStyle/>
          <a:p>
            <a:pPr algn="just" marL="0" indent="0" lvl="0">
              <a:lnSpc>
                <a:spcPts val="2142"/>
              </a:lnSpc>
            </a:pPr>
            <a:r>
              <a:rPr lang="en-US" sz="1800">
                <a:solidFill>
                  <a:srgbClr val="1B72C8"/>
                </a:solidFill>
                <a:latin typeface="Agrandir"/>
                <a:ea typeface="Agrandir"/>
                <a:cs typeface="Agrandir"/>
                <a:sym typeface="Agrandir"/>
              </a:rPr>
              <a:t>Choosing american vacation packages all inclusive ultimately depends on your travel style and priorities. For those who value convenience, predictable budgeting, and a stress-free experience, these packages offer outstanding value. Bundling flights, hotels, meals, and activities into one price simplifies every step of your journey.</a:t>
            </a:r>
          </a:p>
        </p:txBody>
      </p:sp>
      <p:sp>
        <p:nvSpPr>
          <p:cNvPr name="TextBox 19" id="19"/>
          <p:cNvSpPr txBox="true"/>
          <p:nvPr/>
        </p:nvSpPr>
        <p:spPr>
          <a:xfrm rot="0">
            <a:off x="9499696" y="4406158"/>
            <a:ext cx="7759604" cy="1383411"/>
          </a:xfrm>
          <a:prstGeom prst="rect">
            <a:avLst/>
          </a:prstGeom>
        </p:spPr>
        <p:txBody>
          <a:bodyPr anchor="t" rtlCol="false" tIns="0" lIns="0" bIns="0" rIns="0">
            <a:spAutoFit/>
          </a:bodyPr>
          <a:lstStyle/>
          <a:p>
            <a:pPr algn="just" marL="0" indent="0" lvl="0">
              <a:lnSpc>
                <a:spcPts val="2142"/>
              </a:lnSpc>
            </a:pPr>
            <a:r>
              <a:rPr lang="en-US" sz="1800">
                <a:solidFill>
                  <a:srgbClr val="1B72C8"/>
                </a:solidFill>
                <a:latin typeface="Agrandir"/>
                <a:ea typeface="Agrandir"/>
                <a:cs typeface="Agrandir"/>
                <a:sym typeface="Agrandir"/>
              </a:rPr>
              <a:t>Understanding what is included — and what is not — is the key to making a smart decision. When booked wisely through trusted providers like American Airlines vacation packages, all-inclusive deals can save you money and eliminate travel headaches. Consider your needs carefully and choose a package that fits your next vacation perfectly.</a:t>
            </a:r>
          </a:p>
        </p:txBody>
      </p:sp>
      <p:grpSp>
        <p:nvGrpSpPr>
          <p:cNvPr name="Group 20" id="20"/>
          <p:cNvGrpSpPr/>
          <p:nvPr/>
        </p:nvGrpSpPr>
        <p:grpSpPr>
          <a:xfrm rot="0">
            <a:off x="11831339" y="6586997"/>
            <a:ext cx="4192483" cy="886828"/>
            <a:chOff x="0" y="0"/>
            <a:chExt cx="1921258" cy="406400"/>
          </a:xfrm>
        </p:grpSpPr>
        <p:sp>
          <p:nvSpPr>
            <p:cNvPr name="Freeform 21" id="21"/>
            <p:cNvSpPr/>
            <p:nvPr/>
          </p:nvSpPr>
          <p:spPr>
            <a:xfrm flipH="false" flipV="false" rot="0">
              <a:off x="0" y="0"/>
              <a:ext cx="1921258" cy="406400"/>
            </a:xfrm>
            <a:custGeom>
              <a:avLst/>
              <a:gdLst/>
              <a:ahLst/>
              <a:cxnLst/>
              <a:rect r="r" b="b" t="t" l="l"/>
              <a:pathLst>
                <a:path h="406400" w="1921258">
                  <a:moveTo>
                    <a:pt x="1718058" y="0"/>
                  </a:moveTo>
                  <a:cubicBezTo>
                    <a:pt x="1830282" y="0"/>
                    <a:pt x="1921258" y="90976"/>
                    <a:pt x="1921258" y="203200"/>
                  </a:cubicBezTo>
                  <a:cubicBezTo>
                    <a:pt x="1921258" y="315424"/>
                    <a:pt x="1830282" y="406400"/>
                    <a:pt x="1718058" y="406400"/>
                  </a:cubicBezTo>
                  <a:lnTo>
                    <a:pt x="203200" y="406400"/>
                  </a:lnTo>
                  <a:cubicBezTo>
                    <a:pt x="90976" y="406400"/>
                    <a:pt x="0" y="315424"/>
                    <a:pt x="0" y="203200"/>
                  </a:cubicBezTo>
                  <a:cubicBezTo>
                    <a:pt x="0" y="90976"/>
                    <a:pt x="90976" y="0"/>
                    <a:pt x="203200" y="0"/>
                  </a:cubicBezTo>
                  <a:close/>
                </a:path>
              </a:pathLst>
            </a:custGeom>
            <a:ln w="76200" cap="sq">
              <a:solidFill>
                <a:srgbClr val="1B72C8"/>
              </a:solidFill>
              <a:prstDash val="solid"/>
              <a:miter/>
            </a:ln>
          </p:spPr>
        </p:sp>
        <p:sp>
          <p:nvSpPr>
            <p:cNvPr name="TextBox 22" id="22"/>
            <p:cNvSpPr txBox="true"/>
            <p:nvPr/>
          </p:nvSpPr>
          <p:spPr>
            <a:xfrm>
              <a:off x="0" y="-19050"/>
              <a:ext cx="1921258" cy="425450"/>
            </a:xfrm>
            <a:prstGeom prst="rect">
              <a:avLst/>
            </a:prstGeom>
          </p:spPr>
          <p:txBody>
            <a:bodyPr anchor="ctr" rtlCol="false" tIns="50800" lIns="50800" bIns="50800" rIns="50800"/>
            <a:lstStyle/>
            <a:p>
              <a:pPr algn="ctr" marL="0" indent="0" lvl="0">
                <a:lnSpc>
                  <a:spcPts val="2225"/>
                </a:lnSpc>
              </a:pPr>
            </a:p>
          </p:txBody>
        </p:sp>
      </p:grpSp>
      <p:grpSp>
        <p:nvGrpSpPr>
          <p:cNvPr name="Group 23" id="23"/>
          <p:cNvGrpSpPr/>
          <p:nvPr/>
        </p:nvGrpSpPr>
        <p:grpSpPr>
          <a:xfrm rot="0">
            <a:off x="7076934" y="6586997"/>
            <a:ext cx="4192483" cy="886828"/>
            <a:chOff x="0" y="0"/>
            <a:chExt cx="1921258" cy="406400"/>
          </a:xfrm>
        </p:grpSpPr>
        <p:sp>
          <p:nvSpPr>
            <p:cNvPr name="Freeform 24" id="24"/>
            <p:cNvSpPr/>
            <p:nvPr/>
          </p:nvSpPr>
          <p:spPr>
            <a:xfrm flipH="false" flipV="false" rot="0">
              <a:off x="0" y="0"/>
              <a:ext cx="1921258" cy="406400"/>
            </a:xfrm>
            <a:custGeom>
              <a:avLst/>
              <a:gdLst/>
              <a:ahLst/>
              <a:cxnLst/>
              <a:rect r="r" b="b" t="t" l="l"/>
              <a:pathLst>
                <a:path h="406400" w="1921258">
                  <a:moveTo>
                    <a:pt x="1718058" y="0"/>
                  </a:moveTo>
                  <a:cubicBezTo>
                    <a:pt x="1830282" y="0"/>
                    <a:pt x="1921258" y="90976"/>
                    <a:pt x="1921258" y="203200"/>
                  </a:cubicBezTo>
                  <a:cubicBezTo>
                    <a:pt x="1921258" y="315424"/>
                    <a:pt x="1830282" y="406400"/>
                    <a:pt x="1718058" y="406400"/>
                  </a:cubicBezTo>
                  <a:lnTo>
                    <a:pt x="203200" y="406400"/>
                  </a:lnTo>
                  <a:cubicBezTo>
                    <a:pt x="90976" y="406400"/>
                    <a:pt x="0" y="315424"/>
                    <a:pt x="0" y="203200"/>
                  </a:cubicBezTo>
                  <a:cubicBezTo>
                    <a:pt x="0" y="90976"/>
                    <a:pt x="90976" y="0"/>
                    <a:pt x="203200" y="0"/>
                  </a:cubicBezTo>
                  <a:close/>
                </a:path>
              </a:pathLst>
            </a:custGeom>
            <a:ln w="76200" cap="sq">
              <a:solidFill>
                <a:srgbClr val="1B72C8"/>
              </a:solidFill>
              <a:prstDash val="solid"/>
              <a:miter/>
            </a:ln>
          </p:spPr>
        </p:sp>
        <p:sp>
          <p:nvSpPr>
            <p:cNvPr name="TextBox 25" id="25"/>
            <p:cNvSpPr txBox="true"/>
            <p:nvPr/>
          </p:nvSpPr>
          <p:spPr>
            <a:xfrm>
              <a:off x="0" y="-19050"/>
              <a:ext cx="1921258" cy="425450"/>
            </a:xfrm>
            <a:prstGeom prst="rect">
              <a:avLst/>
            </a:prstGeom>
          </p:spPr>
          <p:txBody>
            <a:bodyPr anchor="ctr" rtlCol="false" tIns="50800" lIns="50800" bIns="50800" rIns="50800"/>
            <a:lstStyle/>
            <a:p>
              <a:pPr algn="ctr" marL="0" indent="0" lvl="0">
                <a:lnSpc>
                  <a:spcPts val="2225"/>
                </a:lnSpc>
              </a:pPr>
            </a:p>
          </p:txBody>
        </p:sp>
      </p:grpSp>
      <p:sp>
        <p:nvSpPr>
          <p:cNvPr name="TextBox 26" id="26"/>
          <p:cNvSpPr txBox="true"/>
          <p:nvPr/>
        </p:nvSpPr>
        <p:spPr>
          <a:xfrm rot="0">
            <a:off x="2378479" y="6805332"/>
            <a:ext cx="4112503" cy="390699"/>
          </a:xfrm>
          <a:prstGeom prst="rect">
            <a:avLst/>
          </a:prstGeom>
        </p:spPr>
        <p:txBody>
          <a:bodyPr anchor="t" rtlCol="false" tIns="0" lIns="0" bIns="0" rIns="0">
            <a:spAutoFit/>
          </a:bodyPr>
          <a:lstStyle/>
          <a:p>
            <a:pPr algn="ctr" marL="0" indent="0" lvl="0">
              <a:lnSpc>
                <a:spcPts val="2329"/>
              </a:lnSpc>
            </a:pPr>
            <a:r>
              <a:rPr lang="en-US" sz="2505">
                <a:solidFill>
                  <a:srgbClr val="1B72C8"/>
                </a:solidFill>
                <a:latin typeface="Agrandir"/>
                <a:ea typeface="Agrandir"/>
                <a:cs typeface="Agrandir"/>
                <a:sym typeface="Agrandir"/>
              </a:rPr>
              <a:t>Plan Your Trip</a:t>
            </a:r>
          </a:p>
        </p:txBody>
      </p:sp>
      <p:sp>
        <p:nvSpPr>
          <p:cNvPr name="TextBox 27" id="27"/>
          <p:cNvSpPr txBox="true"/>
          <p:nvPr/>
        </p:nvSpPr>
        <p:spPr>
          <a:xfrm rot="0">
            <a:off x="7144899" y="6805332"/>
            <a:ext cx="4112503" cy="390699"/>
          </a:xfrm>
          <a:prstGeom prst="rect">
            <a:avLst/>
          </a:prstGeom>
        </p:spPr>
        <p:txBody>
          <a:bodyPr anchor="t" rtlCol="false" tIns="0" lIns="0" bIns="0" rIns="0">
            <a:spAutoFit/>
          </a:bodyPr>
          <a:lstStyle/>
          <a:p>
            <a:pPr algn="ctr" marL="0" indent="0" lvl="0">
              <a:lnSpc>
                <a:spcPts val="2329"/>
              </a:lnSpc>
            </a:pPr>
            <a:r>
              <a:rPr lang="en-US" sz="2505">
                <a:solidFill>
                  <a:srgbClr val="1B72C8"/>
                </a:solidFill>
                <a:latin typeface="Agrandir"/>
                <a:ea typeface="Agrandir"/>
                <a:cs typeface="Agrandir"/>
                <a:sym typeface="Agrandir"/>
              </a:rPr>
              <a:t>Call +1-888-212-0809</a:t>
            </a:r>
          </a:p>
        </p:txBody>
      </p:sp>
      <p:sp>
        <p:nvSpPr>
          <p:cNvPr name="TextBox 28" id="28"/>
          <p:cNvSpPr txBox="true"/>
          <p:nvPr/>
        </p:nvSpPr>
        <p:spPr>
          <a:xfrm rot="0">
            <a:off x="11926642" y="6805332"/>
            <a:ext cx="4112503" cy="390699"/>
          </a:xfrm>
          <a:prstGeom prst="rect">
            <a:avLst/>
          </a:prstGeom>
        </p:spPr>
        <p:txBody>
          <a:bodyPr anchor="t" rtlCol="false" tIns="0" lIns="0" bIns="0" rIns="0">
            <a:spAutoFit/>
          </a:bodyPr>
          <a:lstStyle/>
          <a:p>
            <a:pPr algn="ctr" marL="0" indent="0" lvl="0">
              <a:lnSpc>
                <a:spcPts val="2329"/>
              </a:lnSpc>
            </a:pPr>
            <a:r>
              <a:rPr lang="en-US" sz="2505">
                <a:solidFill>
                  <a:srgbClr val="1B72C8"/>
                </a:solidFill>
                <a:latin typeface="Agrandir"/>
                <a:ea typeface="Agrandir"/>
                <a:cs typeface="Agrandir"/>
                <a:sym typeface="Agrandir"/>
              </a:rPr>
              <a:t>Book Now</a:t>
            </a:r>
          </a:p>
        </p:txBody>
      </p:sp>
      <p:sp>
        <p:nvSpPr>
          <p:cNvPr name="Freeform 29" id="29"/>
          <p:cNvSpPr/>
          <p:nvPr/>
        </p:nvSpPr>
        <p:spPr>
          <a:xfrm flipH="false" flipV="false" rot="0">
            <a:off x="0" y="0"/>
            <a:ext cx="2038350" cy="750471"/>
          </a:xfrm>
          <a:custGeom>
            <a:avLst/>
            <a:gdLst/>
            <a:ahLst/>
            <a:cxnLst/>
            <a:rect r="r" b="b" t="t" l="l"/>
            <a:pathLst>
              <a:path h="750471" w="2038350">
                <a:moveTo>
                  <a:pt x="0" y="0"/>
                </a:moveTo>
                <a:lnTo>
                  <a:pt x="2038350" y="0"/>
                </a:lnTo>
                <a:lnTo>
                  <a:pt x="2038350" y="750471"/>
                </a:lnTo>
                <a:lnTo>
                  <a:pt x="0" y="750471"/>
                </a:lnTo>
                <a:lnTo>
                  <a:pt x="0" y="0"/>
                </a:lnTo>
                <a:close/>
              </a:path>
            </a:pathLst>
          </a:custGeom>
          <a:blipFill>
            <a:blip r:embed="rId7"/>
            <a:stretch>
              <a:fillRect l="-38351" t="-175717" r="-32802" b="-189154"/>
            </a:stretch>
          </a:blipFill>
        </p:spPr>
      </p:sp>
      <p:sp>
        <p:nvSpPr>
          <p:cNvPr name="TextBox 30" id="30"/>
          <p:cNvSpPr txBox="true"/>
          <p:nvPr/>
        </p:nvSpPr>
        <p:spPr>
          <a:xfrm rot="0">
            <a:off x="2841481" y="9047950"/>
            <a:ext cx="3266480" cy="482155"/>
          </a:xfrm>
          <a:prstGeom prst="rect">
            <a:avLst/>
          </a:prstGeom>
        </p:spPr>
        <p:txBody>
          <a:bodyPr anchor="t" rtlCol="false" tIns="0" lIns="0" bIns="0" rIns="0">
            <a:spAutoFit/>
          </a:bodyPr>
          <a:lstStyle/>
          <a:p>
            <a:pPr algn="ctr">
              <a:lnSpc>
                <a:spcPts val="3349"/>
              </a:lnSpc>
              <a:spcBef>
                <a:spcPct val="0"/>
              </a:spcBef>
            </a:pPr>
            <a:r>
              <a:rPr lang="en-US" b="true" sz="2392" u="sng">
                <a:solidFill>
                  <a:srgbClr val="FFFFFF"/>
                </a:solidFill>
                <a:latin typeface="Agrandir Bold"/>
                <a:ea typeface="Agrandir Bold"/>
                <a:cs typeface="Agrandir Bold"/>
                <a:sym typeface="Agrandir Bold"/>
                <a:hlinkClick r:id="rId8" tooltip="https://www.airflypolicy.com"/>
              </a:rPr>
              <a:t>www.airflypolicy.com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DAHROojSleI</dc:identifier>
  <dcterms:modified xsi:type="dcterms:W3CDTF">2011-08-01T06:04:30Z</dcterms:modified>
  <cp:revision>1</cp:revision>
  <dc:title>Are American Vacation Packages All Inclusive Worth It?</dc:title>
</cp:coreProperties>
</file>