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7569200" cy="10693400"/>
  <p:notesSz cx="75692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690" y="3314954"/>
            <a:ext cx="6433820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5380" y="5988304"/>
            <a:ext cx="529844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460" y="2459482"/>
            <a:ext cx="329260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8138" y="2459482"/>
            <a:ext cx="329260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460" y="427736"/>
            <a:ext cx="681228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460" y="2459482"/>
            <a:ext cx="681228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3528" y="9944862"/>
            <a:ext cx="242214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460" y="9944862"/>
            <a:ext cx="1740916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9824" y="9944862"/>
            <a:ext cx="1740916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ctutraining.ac.za/corporate/short-courses/microsoft/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mailto:enquiry@ctutraining.co.za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06676" y="1887239"/>
            <a:ext cx="5546725" cy="1031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88925">
              <a:lnSpc>
                <a:spcPct val="157100"/>
              </a:lnSpc>
              <a:spcBef>
                <a:spcPts val="100"/>
              </a:spcBef>
            </a:pPr>
            <a:r>
              <a:rPr dirty="0" sz="2100" spc="95" b="1">
                <a:latin typeface="Cambria"/>
                <a:cs typeface="Cambria"/>
              </a:rPr>
              <a:t>What</a:t>
            </a:r>
            <a:r>
              <a:rPr dirty="0" sz="2100" spc="50" b="1">
                <a:latin typeface="Cambria"/>
                <a:cs typeface="Cambria"/>
              </a:rPr>
              <a:t> </a:t>
            </a:r>
            <a:r>
              <a:rPr dirty="0" sz="2100" spc="95" b="1">
                <a:latin typeface="Cambria"/>
                <a:cs typeface="Cambria"/>
              </a:rPr>
              <a:t>Benefits</a:t>
            </a:r>
            <a:r>
              <a:rPr dirty="0" sz="2100" spc="50" b="1">
                <a:latin typeface="Cambria"/>
                <a:cs typeface="Cambria"/>
              </a:rPr>
              <a:t> </a:t>
            </a:r>
            <a:r>
              <a:rPr dirty="0" sz="2100" spc="114" b="1">
                <a:latin typeface="Cambria"/>
                <a:cs typeface="Cambria"/>
              </a:rPr>
              <a:t>Do</a:t>
            </a:r>
            <a:r>
              <a:rPr dirty="0" sz="2100" spc="50" b="1">
                <a:latin typeface="Cambria"/>
                <a:cs typeface="Cambria"/>
              </a:rPr>
              <a:t> </a:t>
            </a:r>
            <a:r>
              <a:rPr dirty="0" sz="2100" spc="90" b="1">
                <a:latin typeface="Cambria"/>
                <a:cs typeface="Cambria"/>
              </a:rPr>
              <a:t>the</a:t>
            </a:r>
            <a:r>
              <a:rPr dirty="0" sz="2100" spc="50" b="1">
                <a:latin typeface="Cambria"/>
                <a:cs typeface="Cambria"/>
              </a:rPr>
              <a:t> </a:t>
            </a:r>
            <a:r>
              <a:rPr dirty="0" sz="2100" spc="85" b="1">
                <a:latin typeface="Cambria"/>
                <a:cs typeface="Cambria"/>
              </a:rPr>
              <a:t>Best</a:t>
            </a:r>
            <a:r>
              <a:rPr dirty="0" sz="2100" spc="50" b="1">
                <a:latin typeface="Cambria"/>
                <a:cs typeface="Cambria"/>
              </a:rPr>
              <a:t> Accredited </a:t>
            </a:r>
            <a:r>
              <a:rPr dirty="0" sz="2100" spc="85" b="1">
                <a:latin typeface="Cambria"/>
                <a:cs typeface="Cambria"/>
              </a:rPr>
              <a:t>Online</a:t>
            </a:r>
            <a:r>
              <a:rPr dirty="0" sz="2100" spc="60" b="1">
                <a:latin typeface="Cambria"/>
                <a:cs typeface="Cambria"/>
              </a:rPr>
              <a:t> </a:t>
            </a:r>
            <a:r>
              <a:rPr dirty="0" sz="2100" spc="125" b="1">
                <a:latin typeface="Cambria"/>
                <a:cs typeface="Cambria"/>
              </a:rPr>
              <a:t>Microsoft</a:t>
            </a:r>
            <a:r>
              <a:rPr dirty="0" sz="2100" spc="60" b="1">
                <a:latin typeface="Cambria"/>
                <a:cs typeface="Cambria"/>
              </a:rPr>
              <a:t> </a:t>
            </a:r>
            <a:r>
              <a:rPr dirty="0" sz="2100" spc="105" b="1">
                <a:latin typeface="Cambria"/>
                <a:cs typeface="Cambria"/>
              </a:rPr>
              <a:t>Training</a:t>
            </a:r>
            <a:r>
              <a:rPr dirty="0" sz="2100" spc="60" b="1">
                <a:latin typeface="Cambria"/>
                <a:cs typeface="Cambria"/>
              </a:rPr>
              <a:t> </a:t>
            </a:r>
            <a:r>
              <a:rPr dirty="0" sz="2100" spc="95" b="1">
                <a:latin typeface="Cambria"/>
                <a:cs typeface="Cambria"/>
              </a:rPr>
              <a:t>Courses</a:t>
            </a:r>
            <a:r>
              <a:rPr dirty="0" sz="2100" spc="60" b="1">
                <a:latin typeface="Cambria"/>
                <a:cs typeface="Cambria"/>
              </a:rPr>
              <a:t> </a:t>
            </a:r>
            <a:r>
              <a:rPr dirty="0" sz="2100" spc="75" b="1">
                <a:latin typeface="Cambria"/>
                <a:cs typeface="Cambria"/>
              </a:rPr>
              <a:t>Offer?</a:t>
            </a:r>
            <a:endParaRPr sz="2100">
              <a:latin typeface="Cambria"/>
              <a:cs typeface="Cambria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901700" y="3112845"/>
            <a:ext cx="5754370" cy="17500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57100"/>
              </a:lnSpc>
              <a:spcBef>
                <a:spcPts val="100"/>
              </a:spcBef>
            </a:pPr>
            <a:r>
              <a:rPr dirty="0" sz="1200" spc="100">
                <a:latin typeface="Cambria"/>
                <a:cs typeface="Cambria"/>
              </a:rPr>
              <a:t>Why</a:t>
            </a:r>
            <a:r>
              <a:rPr dirty="0" sz="1200" spc="220">
                <a:latin typeface="Cambria"/>
                <a:cs typeface="Cambria"/>
              </a:rPr>
              <a:t>  </a:t>
            </a:r>
            <a:r>
              <a:rPr dirty="0" sz="1200" spc="80">
                <a:latin typeface="Cambria"/>
                <a:cs typeface="Cambria"/>
              </a:rPr>
              <a:t>do</a:t>
            </a:r>
            <a:r>
              <a:rPr dirty="0" sz="1200" spc="185">
                <a:latin typeface="Cambria"/>
                <a:cs typeface="Cambria"/>
              </a:rPr>
              <a:t>  </a:t>
            </a:r>
            <a:r>
              <a:rPr dirty="0" sz="1200" spc="114">
                <a:latin typeface="Cambria"/>
                <a:cs typeface="Cambria"/>
              </a:rPr>
              <a:t>many</a:t>
            </a:r>
            <a:r>
              <a:rPr dirty="0" sz="1200" spc="185">
                <a:latin typeface="Cambria"/>
                <a:cs typeface="Cambria"/>
              </a:rPr>
              <a:t>  </a:t>
            </a:r>
            <a:r>
              <a:rPr dirty="0" sz="1200" spc="75">
                <a:latin typeface="Cambria"/>
                <a:cs typeface="Cambria"/>
              </a:rPr>
              <a:t>people</a:t>
            </a:r>
            <a:r>
              <a:rPr dirty="0" sz="1200" spc="185">
                <a:latin typeface="Cambria"/>
                <a:cs typeface="Cambria"/>
              </a:rPr>
              <a:t>  </a:t>
            </a:r>
            <a:r>
              <a:rPr dirty="0" sz="1200" spc="85">
                <a:latin typeface="Cambria"/>
                <a:cs typeface="Cambria"/>
              </a:rPr>
              <a:t>opt</a:t>
            </a:r>
            <a:r>
              <a:rPr dirty="0" sz="1200" spc="185">
                <a:latin typeface="Cambria"/>
                <a:cs typeface="Cambria"/>
              </a:rPr>
              <a:t>  </a:t>
            </a:r>
            <a:r>
              <a:rPr dirty="0" sz="1200" spc="80">
                <a:latin typeface="Cambria"/>
                <a:cs typeface="Cambria"/>
              </a:rPr>
              <a:t>for</a:t>
            </a:r>
            <a:r>
              <a:rPr dirty="0" sz="1200" spc="185">
                <a:latin typeface="Cambria"/>
                <a:cs typeface="Cambria"/>
              </a:rPr>
              <a:t>  </a:t>
            </a:r>
            <a:r>
              <a:rPr dirty="0" sz="1200" spc="70">
                <a:latin typeface="Cambria"/>
                <a:cs typeface="Cambria"/>
              </a:rPr>
              <a:t>accredited</a:t>
            </a:r>
            <a:r>
              <a:rPr dirty="0" sz="1200" spc="185">
                <a:latin typeface="Cambria"/>
                <a:cs typeface="Cambria"/>
              </a:rPr>
              <a:t>  </a:t>
            </a:r>
            <a:r>
              <a:rPr dirty="0" sz="1200" spc="95">
                <a:latin typeface="Cambria"/>
                <a:cs typeface="Cambria"/>
              </a:rPr>
              <a:t>Microsoft</a:t>
            </a:r>
            <a:r>
              <a:rPr dirty="0" sz="1200" spc="185">
                <a:latin typeface="Cambria"/>
                <a:cs typeface="Cambria"/>
              </a:rPr>
              <a:t>  </a:t>
            </a:r>
            <a:r>
              <a:rPr dirty="0" sz="1200" spc="85">
                <a:latin typeface="Cambria"/>
                <a:cs typeface="Cambria"/>
              </a:rPr>
              <a:t>training</a:t>
            </a:r>
            <a:r>
              <a:rPr dirty="0" sz="1200" spc="185">
                <a:latin typeface="Cambria"/>
                <a:cs typeface="Cambria"/>
              </a:rPr>
              <a:t>  </a:t>
            </a:r>
            <a:r>
              <a:rPr dirty="0" sz="1200" spc="65">
                <a:latin typeface="Cambria"/>
                <a:cs typeface="Cambria"/>
              </a:rPr>
              <a:t>courses? </a:t>
            </a:r>
            <a:r>
              <a:rPr dirty="0" sz="1200" spc="70">
                <a:latin typeface="Cambria"/>
                <a:cs typeface="Cambria"/>
              </a:rPr>
              <a:t>Everybody</a:t>
            </a:r>
            <a:r>
              <a:rPr dirty="0" sz="1200" spc="409">
                <a:latin typeface="Cambria"/>
                <a:cs typeface="Cambria"/>
              </a:rPr>
              <a:t> </a:t>
            </a:r>
            <a:r>
              <a:rPr dirty="0" sz="1200" spc="90">
                <a:latin typeface="Cambria"/>
                <a:cs typeface="Cambria"/>
              </a:rPr>
              <a:t>knows</a:t>
            </a:r>
            <a:r>
              <a:rPr dirty="0" sz="1200" spc="409">
                <a:latin typeface="Cambria"/>
                <a:cs typeface="Cambria"/>
              </a:rPr>
              <a:t> </a:t>
            </a:r>
            <a:r>
              <a:rPr dirty="0" sz="1200" spc="90">
                <a:latin typeface="Cambria"/>
                <a:cs typeface="Cambria"/>
              </a:rPr>
              <a:t>the</a:t>
            </a:r>
            <a:r>
              <a:rPr dirty="0" sz="1200" spc="415">
                <a:latin typeface="Cambria"/>
                <a:cs typeface="Cambria"/>
              </a:rPr>
              <a:t> </a:t>
            </a:r>
            <a:r>
              <a:rPr dirty="0" sz="1200" spc="65">
                <a:latin typeface="Cambria"/>
                <a:cs typeface="Cambria"/>
              </a:rPr>
              <a:t>credibility</a:t>
            </a:r>
            <a:r>
              <a:rPr dirty="0" sz="1200" spc="409">
                <a:latin typeface="Cambria"/>
                <a:cs typeface="Cambria"/>
              </a:rPr>
              <a:t> </a:t>
            </a:r>
            <a:r>
              <a:rPr dirty="0" sz="1200" spc="100">
                <a:latin typeface="Cambria"/>
                <a:cs typeface="Cambria"/>
              </a:rPr>
              <a:t>of</a:t>
            </a:r>
            <a:r>
              <a:rPr dirty="0" sz="1200" spc="415">
                <a:latin typeface="Cambria"/>
                <a:cs typeface="Cambria"/>
              </a:rPr>
              <a:t> </a:t>
            </a:r>
            <a:r>
              <a:rPr dirty="0" sz="1200" spc="90">
                <a:latin typeface="Cambria"/>
                <a:cs typeface="Cambria"/>
              </a:rPr>
              <a:t>Microsoft.</a:t>
            </a:r>
            <a:r>
              <a:rPr dirty="0" sz="1200" spc="409">
                <a:latin typeface="Cambria"/>
                <a:cs typeface="Cambria"/>
              </a:rPr>
              <a:t>  </a:t>
            </a:r>
            <a:r>
              <a:rPr dirty="0" sz="1200" spc="90">
                <a:latin typeface="Cambria"/>
                <a:cs typeface="Cambria"/>
              </a:rPr>
              <a:t>These</a:t>
            </a:r>
            <a:r>
              <a:rPr dirty="0" sz="1200" spc="420">
                <a:latin typeface="Cambria"/>
                <a:cs typeface="Cambria"/>
              </a:rPr>
              <a:t> </a:t>
            </a:r>
            <a:r>
              <a:rPr dirty="0" sz="1200" spc="95">
                <a:latin typeface="Cambria"/>
                <a:cs typeface="Cambria"/>
              </a:rPr>
              <a:t>Microsoft</a:t>
            </a:r>
            <a:r>
              <a:rPr dirty="0" sz="1200" spc="335">
                <a:latin typeface="Cambria"/>
                <a:cs typeface="Cambria"/>
              </a:rPr>
              <a:t> </a:t>
            </a:r>
            <a:r>
              <a:rPr dirty="0" sz="1200" spc="70">
                <a:latin typeface="Cambria"/>
                <a:cs typeface="Cambria"/>
              </a:rPr>
              <a:t>courses </a:t>
            </a:r>
            <a:r>
              <a:rPr dirty="0" sz="1200" spc="95">
                <a:latin typeface="Cambria"/>
                <a:cs typeface="Cambria"/>
              </a:rPr>
              <a:t>focus</a:t>
            </a:r>
            <a:r>
              <a:rPr dirty="0" sz="1200" spc="210">
                <a:latin typeface="Cambria"/>
                <a:cs typeface="Cambria"/>
              </a:rPr>
              <a:t>  </a:t>
            </a:r>
            <a:r>
              <a:rPr dirty="0" sz="1200" spc="105">
                <a:latin typeface="Cambria"/>
                <a:cs typeface="Cambria"/>
              </a:rPr>
              <a:t>on</a:t>
            </a:r>
            <a:r>
              <a:rPr dirty="0" sz="1200" spc="215">
                <a:latin typeface="Cambria"/>
                <a:cs typeface="Cambria"/>
              </a:rPr>
              <a:t>  </a:t>
            </a:r>
            <a:r>
              <a:rPr dirty="0" sz="1200" spc="85">
                <a:latin typeface="Cambria"/>
                <a:cs typeface="Cambria"/>
              </a:rPr>
              <a:t>developing</a:t>
            </a:r>
            <a:r>
              <a:rPr dirty="0" sz="1200" spc="215">
                <a:latin typeface="Cambria"/>
                <a:cs typeface="Cambria"/>
              </a:rPr>
              <a:t>  </a:t>
            </a:r>
            <a:r>
              <a:rPr dirty="0" sz="1200" spc="75">
                <a:latin typeface="Cambria"/>
                <a:cs typeface="Cambria"/>
              </a:rPr>
              <a:t>various</a:t>
            </a:r>
            <a:r>
              <a:rPr dirty="0" sz="1200" spc="215">
                <a:latin typeface="Cambria"/>
                <a:cs typeface="Cambria"/>
              </a:rPr>
              <a:t>  </a:t>
            </a:r>
            <a:r>
              <a:rPr dirty="0" sz="1200" spc="70">
                <a:latin typeface="Cambria"/>
                <a:cs typeface="Cambria"/>
              </a:rPr>
              <a:t>abilities</a:t>
            </a:r>
            <a:r>
              <a:rPr dirty="0" sz="1200" spc="215">
                <a:latin typeface="Cambria"/>
                <a:cs typeface="Cambria"/>
              </a:rPr>
              <a:t>  </a:t>
            </a:r>
            <a:r>
              <a:rPr dirty="0" sz="1200" spc="80">
                <a:latin typeface="Cambria"/>
                <a:cs typeface="Cambria"/>
              </a:rPr>
              <a:t>coupled</a:t>
            </a:r>
            <a:r>
              <a:rPr dirty="0" sz="1200" spc="215">
                <a:latin typeface="Cambria"/>
                <a:cs typeface="Cambria"/>
              </a:rPr>
              <a:t>  </a:t>
            </a:r>
            <a:r>
              <a:rPr dirty="0" sz="1200" spc="85">
                <a:latin typeface="Cambria"/>
                <a:cs typeface="Cambria"/>
              </a:rPr>
              <a:t>with</a:t>
            </a:r>
            <a:r>
              <a:rPr dirty="0" sz="1200" spc="215">
                <a:latin typeface="Cambria"/>
                <a:cs typeface="Cambria"/>
              </a:rPr>
              <a:t>  </a:t>
            </a:r>
            <a:r>
              <a:rPr dirty="0" sz="1200" spc="80">
                <a:latin typeface="Cambria"/>
                <a:cs typeface="Cambria"/>
              </a:rPr>
              <a:t>a</a:t>
            </a:r>
            <a:r>
              <a:rPr dirty="0" sz="1200" spc="180">
                <a:latin typeface="Cambria"/>
                <a:cs typeface="Cambria"/>
              </a:rPr>
              <a:t>  </a:t>
            </a:r>
            <a:r>
              <a:rPr dirty="0" sz="1200" spc="80">
                <a:latin typeface="Cambria"/>
                <a:cs typeface="Cambria"/>
              </a:rPr>
              <a:t>comprehensive </a:t>
            </a:r>
            <a:r>
              <a:rPr dirty="0" sz="1200" spc="90">
                <a:latin typeface="Cambria"/>
                <a:cs typeface="Cambria"/>
              </a:rPr>
              <a:t>understanding</a:t>
            </a:r>
            <a:r>
              <a:rPr dirty="0" sz="1200" spc="114">
                <a:latin typeface="Cambria"/>
                <a:cs typeface="Cambria"/>
              </a:rPr>
              <a:t> </a:t>
            </a:r>
            <a:r>
              <a:rPr dirty="0" sz="1200" spc="100">
                <a:latin typeface="Cambria"/>
                <a:cs typeface="Cambria"/>
              </a:rPr>
              <a:t>of</a:t>
            </a:r>
            <a:r>
              <a:rPr dirty="0" sz="1200" spc="114">
                <a:latin typeface="Cambria"/>
                <a:cs typeface="Cambria"/>
              </a:rPr>
              <a:t> </a:t>
            </a:r>
            <a:r>
              <a:rPr dirty="0" sz="1200" spc="75">
                <a:latin typeface="Cambria"/>
                <a:cs typeface="Cambria"/>
              </a:rPr>
              <a:t>relevant</a:t>
            </a:r>
            <a:r>
              <a:rPr dirty="0" sz="1200" spc="120">
                <a:latin typeface="Cambria"/>
                <a:cs typeface="Cambria"/>
              </a:rPr>
              <a:t> </a:t>
            </a:r>
            <a:r>
              <a:rPr dirty="0" sz="1200" spc="75">
                <a:latin typeface="Cambria"/>
                <a:cs typeface="Cambria"/>
              </a:rPr>
              <a:t>skills.</a:t>
            </a:r>
            <a:r>
              <a:rPr dirty="0" sz="1200" spc="35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You</a:t>
            </a:r>
            <a:r>
              <a:rPr dirty="0" sz="1200" spc="35">
                <a:latin typeface="Cambria"/>
                <a:cs typeface="Cambria"/>
              </a:rPr>
              <a:t> </a:t>
            </a:r>
            <a:r>
              <a:rPr dirty="0" sz="1200" spc="95">
                <a:latin typeface="Cambria"/>
                <a:cs typeface="Cambria"/>
              </a:rPr>
              <a:t>can</a:t>
            </a:r>
            <a:r>
              <a:rPr dirty="0" sz="1200" spc="40">
                <a:latin typeface="Cambria"/>
                <a:cs typeface="Cambria"/>
              </a:rPr>
              <a:t> </a:t>
            </a:r>
            <a:r>
              <a:rPr dirty="0" sz="1200" spc="70">
                <a:latin typeface="Cambria"/>
                <a:cs typeface="Cambria"/>
              </a:rPr>
              <a:t>acquire</a:t>
            </a:r>
            <a:r>
              <a:rPr dirty="0" sz="1200" spc="35">
                <a:latin typeface="Cambria"/>
                <a:cs typeface="Cambria"/>
              </a:rPr>
              <a:t> </a:t>
            </a:r>
            <a:r>
              <a:rPr dirty="0" sz="1200" spc="80">
                <a:latin typeface="Cambria"/>
                <a:cs typeface="Cambria"/>
              </a:rPr>
              <a:t>substantial</a:t>
            </a:r>
            <a:r>
              <a:rPr dirty="0" sz="1200" spc="40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knowledge</a:t>
            </a:r>
            <a:r>
              <a:rPr dirty="0" sz="1200" spc="35">
                <a:latin typeface="Cambria"/>
                <a:cs typeface="Cambria"/>
              </a:rPr>
              <a:t> </a:t>
            </a:r>
            <a:r>
              <a:rPr dirty="0" sz="1200" spc="65">
                <a:latin typeface="Cambria"/>
                <a:cs typeface="Cambria"/>
              </a:rPr>
              <a:t>and </a:t>
            </a:r>
            <a:r>
              <a:rPr dirty="0" sz="1200" spc="75">
                <a:latin typeface="Cambria"/>
                <a:cs typeface="Cambria"/>
              </a:rPr>
              <a:t>practical</a:t>
            </a:r>
            <a:r>
              <a:rPr dirty="0" sz="1200" spc="114">
                <a:latin typeface="Cambria"/>
                <a:cs typeface="Cambria"/>
              </a:rPr>
              <a:t> </a:t>
            </a:r>
            <a:r>
              <a:rPr dirty="0" sz="1200" spc="80">
                <a:latin typeface="Cambria"/>
                <a:cs typeface="Cambria"/>
              </a:rPr>
              <a:t>skills</a:t>
            </a:r>
            <a:r>
              <a:rPr dirty="0" sz="1200" spc="114">
                <a:latin typeface="Cambria"/>
                <a:cs typeface="Cambria"/>
              </a:rPr>
              <a:t> </a:t>
            </a:r>
            <a:r>
              <a:rPr dirty="0" sz="1200" spc="90">
                <a:latin typeface="Cambria"/>
                <a:cs typeface="Cambria"/>
              </a:rPr>
              <a:t>in</a:t>
            </a:r>
            <a:r>
              <a:rPr dirty="0" sz="1200" spc="114">
                <a:latin typeface="Cambria"/>
                <a:cs typeface="Cambria"/>
              </a:rPr>
              <a:t> </a:t>
            </a:r>
            <a:r>
              <a:rPr dirty="0" sz="1200" spc="90">
                <a:latin typeface="Cambria"/>
                <a:cs typeface="Cambria"/>
              </a:rPr>
              <a:t>the</a:t>
            </a:r>
            <a:r>
              <a:rPr dirty="0" sz="1200" spc="114">
                <a:latin typeface="Cambria"/>
                <a:cs typeface="Cambria"/>
              </a:rPr>
              <a:t> </a:t>
            </a:r>
            <a:r>
              <a:rPr dirty="0" sz="1200" spc="80">
                <a:latin typeface="Cambria"/>
                <a:cs typeface="Cambria"/>
              </a:rPr>
              <a:t>latestt</a:t>
            </a:r>
            <a:r>
              <a:rPr dirty="0" sz="1200" spc="114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technologies.</a:t>
            </a:r>
            <a:r>
              <a:rPr dirty="0" sz="1200" spc="114">
                <a:latin typeface="Cambria"/>
                <a:cs typeface="Cambria"/>
              </a:rPr>
              <a:t> </a:t>
            </a:r>
            <a:r>
              <a:rPr dirty="0" sz="1200" spc="90">
                <a:latin typeface="Cambria"/>
                <a:cs typeface="Cambria"/>
              </a:rPr>
              <a:t>These</a:t>
            </a:r>
            <a:r>
              <a:rPr dirty="0" sz="1200" spc="40">
                <a:latin typeface="Cambria"/>
                <a:cs typeface="Cambria"/>
              </a:rPr>
              <a:t> </a:t>
            </a:r>
            <a:r>
              <a:rPr dirty="0" sz="1200" spc="80">
                <a:latin typeface="Cambria"/>
                <a:cs typeface="Cambria"/>
              </a:rPr>
              <a:t>qualifications</a:t>
            </a:r>
            <a:r>
              <a:rPr dirty="0" sz="1200" spc="35">
                <a:latin typeface="Cambria"/>
                <a:cs typeface="Cambria"/>
              </a:rPr>
              <a:t> </a:t>
            </a:r>
            <a:r>
              <a:rPr dirty="0" sz="1200" spc="65">
                <a:latin typeface="Cambria"/>
                <a:cs typeface="Cambria"/>
              </a:rPr>
              <a:t>will</a:t>
            </a:r>
            <a:r>
              <a:rPr dirty="0" sz="1200" spc="35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help</a:t>
            </a:r>
            <a:r>
              <a:rPr dirty="0" sz="1200" spc="40">
                <a:latin typeface="Cambria"/>
                <a:cs typeface="Cambria"/>
              </a:rPr>
              <a:t> </a:t>
            </a:r>
            <a:r>
              <a:rPr dirty="0" sz="1200" spc="60">
                <a:latin typeface="Cambria"/>
                <a:cs typeface="Cambria"/>
              </a:rPr>
              <a:t>you </a:t>
            </a:r>
            <a:r>
              <a:rPr dirty="0" sz="1200" spc="90">
                <a:latin typeface="Cambria"/>
                <a:cs typeface="Cambria"/>
              </a:rPr>
              <a:t>stand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70">
                <a:latin typeface="Cambria"/>
                <a:cs typeface="Cambria"/>
              </a:rPr>
              <a:t>taller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120">
                <a:latin typeface="Cambria"/>
                <a:cs typeface="Cambria"/>
              </a:rPr>
              <a:t>among</a:t>
            </a:r>
            <a:r>
              <a:rPr dirty="0" sz="1200" spc="35">
                <a:latin typeface="Cambria"/>
                <a:cs typeface="Cambria"/>
              </a:rPr>
              <a:t> </a:t>
            </a:r>
            <a:r>
              <a:rPr dirty="0" sz="1200" spc="80">
                <a:latin typeface="Cambria"/>
                <a:cs typeface="Cambria"/>
              </a:rPr>
              <a:t>other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70">
                <a:latin typeface="Cambria"/>
                <a:cs typeface="Cambria"/>
              </a:rPr>
              <a:t>applicants.</a:t>
            </a:r>
            <a:endParaRPr sz="1200">
              <a:latin typeface="Cambria"/>
              <a:cs typeface="Cambria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70325" y="933450"/>
            <a:ext cx="2419350" cy="762000"/>
          </a:xfrm>
          <a:prstGeom prst="rect">
            <a:avLst/>
          </a:prstGeom>
        </p:spPr>
      </p:pic>
      <p:grpSp>
        <p:nvGrpSpPr>
          <p:cNvPr id="5" name="object 5" descr=""/>
          <p:cNvGrpSpPr/>
          <p:nvPr/>
        </p:nvGrpSpPr>
        <p:grpSpPr>
          <a:xfrm>
            <a:off x="933450" y="5262956"/>
            <a:ext cx="5791200" cy="4400550"/>
            <a:chOff x="933450" y="5262956"/>
            <a:chExt cx="5791200" cy="4400550"/>
          </a:xfrm>
        </p:grpSpPr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62025" y="5291531"/>
              <a:ext cx="5734050" cy="4343399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933450" y="5262956"/>
              <a:ext cx="5791200" cy="4400550"/>
            </a:xfrm>
            <a:custGeom>
              <a:avLst/>
              <a:gdLst/>
              <a:ahLst/>
              <a:cxnLst/>
              <a:rect l="l" t="t" r="r" b="b"/>
              <a:pathLst>
                <a:path w="5791200" h="4400550">
                  <a:moveTo>
                    <a:pt x="0" y="14287"/>
                  </a:moveTo>
                  <a:lnTo>
                    <a:pt x="5776912" y="14287"/>
                  </a:lnTo>
                </a:path>
                <a:path w="5791200" h="4400550">
                  <a:moveTo>
                    <a:pt x="5776912" y="0"/>
                  </a:moveTo>
                  <a:lnTo>
                    <a:pt x="5776912" y="4386262"/>
                  </a:lnTo>
                </a:path>
                <a:path w="5791200" h="4400550">
                  <a:moveTo>
                    <a:pt x="5791200" y="4386262"/>
                  </a:moveTo>
                  <a:lnTo>
                    <a:pt x="14287" y="4386262"/>
                  </a:lnTo>
                </a:path>
                <a:path w="5791200" h="4400550">
                  <a:moveTo>
                    <a:pt x="14287" y="4400550"/>
                  </a:moveTo>
                  <a:lnTo>
                    <a:pt x="14287" y="14287"/>
                  </a:lnTo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01700" y="776972"/>
            <a:ext cx="5756275" cy="6844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57100"/>
              </a:lnSpc>
              <a:spcBef>
                <a:spcPts val="100"/>
              </a:spcBef>
            </a:pPr>
            <a:r>
              <a:rPr dirty="0" sz="1400" spc="80" b="1">
                <a:latin typeface="Cambria"/>
                <a:cs typeface="Cambria"/>
              </a:rPr>
              <a:t>Make</a:t>
            </a:r>
            <a:r>
              <a:rPr dirty="0" sz="1400" spc="430" b="1">
                <a:latin typeface="Cambria"/>
                <a:cs typeface="Cambria"/>
              </a:rPr>
              <a:t> </a:t>
            </a:r>
            <a:r>
              <a:rPr dirty="0" sz="1400" spc="55" b="1">
                <a:latin typeface="Cambria"/>
                <a:cs typeface="Cambria"/>
              </a:rPr>
              <a:t>you</a:t>
            </a:r>
            <a:r>
              <a:rPr dirty="0" sz="1400" spc="434" b="1">
                <a:latin typeface="Cambria"/>
                <a:cs typeface="Cambria"/>
              </a:rPr>
              <a:t> </a:t>
            </a:r>
            <a:r>
              <a:rPr dirty="0" sz="1400" b="1">
                <a:latin typeface="Cambria"/>
                <a:cs typeface="Cambria"/>
              </a:rPr>
              <a:t>better</a:t>
            </a:r>
            <a:r>
              <a:rPr dirty="0" sz="1400" spc="434" b="1">
                <a:latin typeface="Cambria"/>
                <a:cs typeface="Cambria"/>
              </a:rPr>
              <a:t> </a:t>
            </a:r>
            <a:r>
              <a:rPr dirty="0" sz="1400" b="1">
                <a:latin typeface="Cambria"/>
                <a:cs typeface="Cambria"/>
              </a:rPr>
              <a:t>equipped</a:t>
            </a:r>
            <a:r>
              <a:rPr dirty="0" sz="1400" spc="434" b="1">
                <a:latin typeface="Cambria"/>
                <a:cs typeface="Cambria"/>
              </a:rPr>
              <a:t> </a:t>
            </a:r>
            <a:r>
              <a:rPr dirty="0" sz="1400" spc="60" b="1">
                <a:latin typeface="Cambria"/>
                <a:cs typeface="Cambria"/>
              </a:rPr>
              <a:t>with</a:t>
            </a:r>
            <a:r>
              <a:rPr dirty="0" sz="1400" spc="434" b="1">
                <a:latin typeface="Cambria"/>
                <a:cs typeface="Cambria"/>
              </a:rPr>
              <a:t> </a:t>
            </a:r>
            <a:r>
              <a:rPr dirty="0" sz="1400" b="1">
                <a:latin typeface="Cambria"/>
                <a:cs typeface="Cambria"/>
              </a:rPr>
              <a:t>a</a:t>
            </a:r>
            <a:r>
              <a:rPr dirty="0" sz="1400" spc="345" b="1">
                <a:latin typeface="Cambria"/>
                <a:cs typeface="Cambria"/>
              </a:rPr>
              <a:t> </a:t>
            </a:r>
            <a:r>
              <a:rPr dirty="0" sz="1400" spc="75" b="1">
                <a:latin typeface="Cambria"/>
                <a:cs typeface="Cambria"/>
              </a:rPr>
              <a:t>highly</a:t>
            </a:r>
            <a:r>
              <a:rPr dirty="0" sz="1400" spc="345" b="1">
                <a:latin typeface="Cambria"/>
                <a:cs typeface="Cambria"/>
              </a:rPr>
              <a:t> </a:t>
            </a:r>
            <a:r>
              <a:rPr dirty="0" sz="1400" b="1">
                <a:latin typeface="Cambria"/>
                <a:cs typeface="Cambria"/>
              </a:rPr>
              <a:t>relevant</a:t>
            </a:r>
            <a:r>
              <a:rPr dirty="0" sz="1400" spc="345" b="1">
                <a:latin typeface="Cambria"/>
                <a:cs typeface="Cambria"/>
              </a:rPr>
              <a:t> </a:t>
            </a:r>
            <a:r>
              <a:rPr dirty="0" sz="1400" spc="35" b="1">
                <a:latin typeface="Cambria"/>
                <a:cs typeface="Cambria"/>
              </a:rPr>
              <a:t>introductory </a:t>
            </a:r>
            <a:r>
              <a:rPr dirty="0" sz="1400" spc="40" b="1">
                <a:latin typeface="Cambria"/>
                <a:cs typeface="Cambria"/>
              </a:rPr>
              <a:t>qualification</a:t>
            </a:r>
            <a:endParaRPr sz="14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760"/>
              </a:spcBef>
            </a:pPr>
            <a:endParaRPr sz="1400">
              <a:latin typeface="Cambria"/>
              <a:cs typeface="Cambria"/>
            </a:endParaRPr>
          </a:p>
          <a:p>
            <a:pPr algn="just" marL="12700" marR="6350">
              <a:lnSpc>
                <a:spcPct val="157100"/>
              </a:lnSpc>
            </a:pPr>
            <a:r>
              <a:rPr dirty="0" sz="1200" spc="100">
                <a:latin typeface="Cambria"/>
                <a:cs typeface="Cambria"/>
              </a:rPr>
              <a:t>The</a:t>
            </a:r>
            <a:r>
              <a:rPr dirty="0" sz="1200" spc="409">
                <a:latin typeface="Cambria"/>
                <a:cs typeface="Cambria"/>
              </a:rPr>
              <a:t> </a:t>
            </a:r>
            <a:r>
              <a:rPr dirty="0" sz="1200" spc="75">
                <a:latin typeface="Cambria"/>
                <a:cs typeface="Cambria"/>
              </a:rPr>
              <a:t>best</a:t>
            </a:r>
            <a:r>
              <a:rPr dirty="0" sz="1200" spc="409">
                <a:latin typeface="Cambria"/>
                <a:cs typeface="Cambria"/>
              </a:rPr>
              <a:t> </a:t>
            </a:r>
            <a:r>
              <a:rPr dirty="0" sz="1200" spc="70">
                <a:latin typeface="Cambria"/>
                <a:cs typeface="Cambria"/>
              </a:rPr>
              <a:t>accredited</a:t>
            </a:r>
            <a:r>
              <a:rPr dirty="0" sz="1200" spc="330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online</a:t>
            </a:r>
            <a:r>
              <a:rPr dirty="0" sz="1200" spc="335">
                <a:latin typeface="Cambria"/>
                <a:cs typeface="Cambria"/>
              </a:rPr>
              <a:t> </a:t>
            </a:r>
            <a:r>
              <a:rPr dirty="0" sz="1200" spc="95">
                <a:latin typeface="Cambria"/>
                <a:cs typeface="Cambria"/>
              </a:rPr>
              <a:t>Microsoft</a:t>
            </a:r>
            <a:r>
              <a:rPr dirty="0" sz="1200" spc="330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training</a:t>
            </a:r>
            <a:r>
              <a:rPr dirty="0" sz="1200" spc="335">
                <a:latin typeface="Cambria"/>
                <a:cs typeface="Cambria"/>
              </a:rPr>
              <a:t> </a:t>
            </a:r>
            <a:r>
              <a:rPr dirty="0" sz="1200" spc="80">
                <a:latin typeface="Cambria"/>
                <a:cs typeface="Cambria"/>
              </a:rPr>
              <a:t>courses</a:t>
            </a:r>
            <a:r>
              <a:rPr dirty="0" sz="1200" spc="335">
                <a:latin typeface="Cambria"/>
                <a:cs typeface="Cambria"/>
              </a:rPr>
              <a:t> </a:t>
            </a:r>
            <a:r>
              <a:rPr dirty="0" sz="1200" spc="65">
                <a:latin typeface="Cambria"/>
                <a:cs typeface="Cambria"/>
              </a:rPr>
              <a:t>will</a:t>
            </a:r>
            <a:r>
              <a:rPr dirty="0" sz="1200" spc="330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improve</a:t>
            </a:r>
            <a:r>
              <a:rPr dirty="0" sz="1200" spc="335">
                <a:latin typeface="Cambria"/>
                <a:cs typeface="Cambria"/>
              </a:rPr>
              <a:t> </a:t>
            </a:r>
            <a:r>
              <a:rPr dirty="0" sz="1200" spc="55">
                <a:latin typeface="Cambria"/>
                <a:cs typeface="Cambria"/>
              </a:rPr>
              <a:t>your </a:t>
            </a:r>
            <a:r>
              <a:rPr dirty="0" sz="1200" spc="80">
                <a:latin typeface="Cambria"/>
                <a:cs typeface="Cambria"/>
              </a:rPr>
              <a:t>employability</a:t>
            </a:r>
            <a:r>
              <a:rPr dirty="0" sz="1200" spc="145">
                <a:latin typeface="Cambria"/>
                <a:cs typeface="Cambria"/>
              </a:rPr>
              <a:t>  </a:t>
            </a:r>
            <a:r>
              <a:rPr dirty="0" sz="1200" spc="80">
                <a:latin typeface="Cambria"/>
                <a:cs typeface="Cambria"/>
              </a:rPr>
              <a:t>prospects.</a:t>
            </a:r>
            <a:r>
              <a:rPr dirty="0" sz="1200" spc="145">
                <a:latin typeface="Cambria"/>
                <a:cs typeface="Cambria"/>
              </a:rPr>
              <a:t>  </a:t>
            </a:r>
            <a:r>
              <a:rPr dirty="0" sz="1200" spc="90">
                <a:latin typeface="Cambria"/>
                <a:cs typeface="Cambria"/>
              </a:rPr>
              <a:t>However,</a:t>
            </a:r>
            <a:r>
              <a:rPr dirty="0" sz="1200" spc="145">
                <a:latin typeface="Cambria"/>
                <a:cs typeface="Cambria"/>
              </a:rPr>
              <a:t>  </a:t>
            </a:r>
            <a:r>
              <a:rPr dirty="0" sz="1200" spc="90">
                <a:latin typeface="Cambria"/>
                <a:cs typeface="Cambria"/>
              </a:rPr>
              <a:t>they</a:t>
            </a:r>
            <a:r>
              <a:rPr dirty="0" sz="1200" spc="150">
                <a:latin typeface="Cambria"/>
                <a:cs typeface="Cambria"/>
              </a:rPr>
              <a:t>  </a:t>
            </a:r>
            <a:r>
              <a:rPr dirty="0" sz="1200" spc="90">
                <a:latin typeface="Cambria"/>
                <a:cs typeface="Cambria"/>
              </a:rPr>
              <a:t>should</a:t>
            </a:r>
            <a:r>
              <a:rPr dirty="0" sz="1200" spc="145">
                <a:latin typeface="Cambria"/>
                <a:cs typeface="Cambria"/>
              </a:rPr>
              <a:t>  </a:t>
            </a:r>
            <a:r>
              <a:rPr dirty="0" sz="1200" spc="95">
                <a:latin typeface="Cambria"/>
                <a:cs typeface="Cambria"/>
              </a:rPr>
              <a:t>not</a:t>
            </a:r>
            <a:r>
              <a:rPr dirty="0" sz="1200" spc="145">
                <a:latin typeface="Cambria"/>
                <a:cs typeface="Cambria"/>
              </a:rPr>
              <a:t>  </a:t>
            </a:r>
            <a:r>
              <a:rPr dirty="0" sz="1200" spc="60">
                <a:latin typeface="Cambria"/>
                <a:cs typeface="Cambria"/>
              </a:rPr>
              <a:t>be</a:t>
            </a:r>
            <a:r>
              <a:rPr dirty="0" sz="1200" spc="150">
                <a:latin typeface="Cambria"/>
                <a:cs typeface="Cambria"/>
              </a:rPr>
              <a:t>  </a:t>
            </a:r>
            <a:r>
              <a:rPr dirty="0" sz="1200" spc="95">
                <a:latin typeface="Cambria"/>
                <a:cs typeface="Cambria"/>
              </a:rPr>
              <a:t>mistaken</a:t>
            </a:r>
            <a:r>
              <a:rPr dirty="0" sz="1200" spc="480">
                <a:latin typeface="Cambria"/>
                <a:cs typeface="Cambria"/>
              </a:rPr>
              <a:t> </a:t>
            </a:r>
            <a:r>
              <a:rPr dirty="0" sz="1200" spc="80">
                <a:latin typeface="Cambria"/>
                <a:cs typeface="Cambria"/>
              </a:rPr>
              <a:t>for</a:t>
            </a:r>
            <a:r>
              <a:rPr dirty="0" sz="1200" spc="480">
                <a:latin typeface="Cambria"/>
                <a:cs typeface="Cambria"/>
              </a:rPr>
              <a:t> </a:t>
            </a:r>
            <a:r>
              <a:rPr dirty="0" sz="1200" spc="30">
                <a:latin typeface="Cambria"/>
                <a:cs typeface="Cambria"/>
              </a:rPr>
              <a:t>a </a:t>
            </a:r>
            <a:r>
              <a:rPr dirty="0" sz="1200" spc="155">
                <a:latin typeface="Cambria"/>
                <a:cs typeface="Cambria"/>
              </a:rPr>
              <a:t>high-</a:t>
            </a:r>
            <a:r>
              <a:rPr dirty="0" sz="1200" spc="70">
                <a:latin typeface="Cambria"/>
                <a:cs typeface="Cambria"/>
              </a:rPr>
              <a:t>level</a:t>
            </a:r>
            <a:r>
              <a:rPr dirty="0" sz="1200" spc="254">
                <a:latin typeface="Cambria"/>
                <a:cs typeface="Cambria"/>
              </a:rPr>
              <a:t>   </a:t>
            </a:r>
            <a:r>
              <a:rPr dirty="0" sz="1200" spc="80">
                <a:latin typeface="Cambria"/>
                <a:cs typeface="Cambria"/>
              </a:rPr>
              <a:t>qualification.</a:t>
            </a:r>
            <a:r>
              <a:rPr dirty="0" sz="1200" spc="254">
                <a:latin typeface="Cambria"/>
                <a:cs typeface="Cambria"/>
              </a:rPr>
              <a:t>   </a:t>
            </a:r>
            <a:r>
              <a:rPr dirty="0" sz="1200" spc="95">
                <a:latin typeface="Cambria"/>
                <a:cs typeface="Cambria"/>
              </a:rPr>
              <a:t>Instead,</a:t>
            </a:r>
            <a:r>
              <a:rPr dirty="0" sz="1200" spc="260">
                <a:latin typeface="Cambria"/>
                <a:cs typeface="Cambria"/>
              </a:rPr>
              <a:t>   </a:t>
            </a:r>
            <a:r>
              <a:rPr dirty="0" sz="1200" spc="90">
                <a:latin typeface="Cambria"/>
                <a:cs typeface="Cambria"/>
              </a:rPr>
              <a:t>they</a:t>
            </a:r>
            <a:r>
              <a:rPr dirty="0" sz="1200" spc="254">
                <a:latin typeface="Cambria"/>
                <a:cs typeface="Cambria"/>
              </a:rPr>
              <a:t>   </a:t>
            </a:r>
            <a:r>
              <a:rPr dirty="0" sz="1200" spc="85">
                <a:latin typeface="Cambria"/>
                <a:cs typeface="Cambria"/>
              </a:rPr>
              <a:t>constitute</a:t>
            </a:r>
            <a:r>
              <a:rPr dirty="0" sz="1200" spc="260">
                <a:latin typeface="Cambria"/>
                <a:cs typeface="Cambria"/>
              </a:rPr>
              <a:t>   </a:t>
            </a:r>
            <a:r>
              <a:rPr dirty="0" sz="1200" spc="100">
                <a:latin typeface="Cambria"/>
                <a:cs typeface="Cambria"/>
              </a:rPr>
              <a:t>an</a:t>
            </a:r>
            <a:r>
              <a:rPr dirty="0" sz="1200" spc="480">
                <a:latin typeface="Cambria"/>
                <a:cs typeface="Cambria"/>
              </a:rPr>
              <a:t>  </a:t>
            </a:r>
            <a:r>
              <a:rPr dirty="0" sz="1200" spc="125">
                <a:latin typeface="Cambria"/>
                <a:cs typeface="Cambria"/>
              </a:rPr>
              <a:t>entry-</a:t>
            </a:r>
            <a:r>
              <a:rPr dirty="0" sz="1200" spc="50">
                <a:latin typeface="Cambria"/>
                <a:cs typeface="Cambria"/>
              </a:rPr>
              <a:t>level </a:t>
            </a:r>
            <a:r>
              <a:rPr dirty="0" sz="1200" spc="80">
                <a:latin typeface="Cambria"/>
                <a:cs typeface="Cambria"/>
              </a:rPr>
              <a:t>qualification</a:t>
            </a:r>
            <a:r>
              <a:rPr dirty="0" sz="1200" spc="180">
                <a:latin typeface="Cambria"/>
                <a:cs typeface="Cambria"/>
              </a:rPr>
              <a:t> </a:t>
            </a:r>
            <a:r>
              <a:rPr dirty="0" sz="1200" spc="95">
                <a:latin typeface="Cambria"/>
                <a:cs typeface="Cambria"/>
              </a:rPr>
              <a:t>that</a:t>
            </a:r>
            <a:r>
              <a:rPr dirty="0" sz="1200" spc="180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offers</a:t>
            </a:r>
            <a:r>
              <a:rPr dirty="0" sz="1200" spc="180">
                <a:latin typeface="Cambria"/>
                <a:cs typeface="Cambria"/>
              </a:rPr>
              <a:t> </a:t>
            </a:r>
            <a:r>
              <a:rPr dirty="0" sz="1200" spc="100">
                <a:latin typeface="Cambria"/>
                <a:cs typeface="Cambria"/>
              </a:rPr>
              <a:t>fundamental</a:t>
            </a:r>
            <a:r>
              <a:rPr dirty="0" sz="1200" spc="180">
                <a:latin typeface="Cambria"/>
                <a:cs typeface="Cambria"/>
              </a:rPr>
              <a:t> </a:t>
            </a:r>
            <a:r>
              <a:rPr dirty="0" sz="1200" spc="95">
                <a:latin typeface="Cambria"/>
                <a:cs typeface="Cambria"/>
              </a:rPr>
              <a:t>insights</a:t>
            </a:r>
            <a:r>
              <a:rPr dirty="0" sz="1200" spc="180">
                <a:latin typeface="Cambria"/>
                <a:cs typeface="Cambria"/>
              </a:rPr>
              <a:t> </a:t>
            </a:r>
            <a:r>
              <a:rPr dirty="0" sz="1200" spc="90">
                <a:latin typeface="Cambria"/>
                <a:cs typeface="Cambria"/>
              </a:rPr>
              <a:t>and</a:t>
            </a:r>
            <a:r>
              <a:rPr dirty="0" sz="1200" spc="180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helps</a:t>
            </a:r>
            <a:r>
              <a:rPr dirty="0" sz="1200" spc="180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you</a:t>
            </a:r>
            <a:r>
              <a:rPr dirty="0" sz="1200" spc="105">
                <a:latin typeface="Cambria"/>
                <a:cs typeface="Cambria"/>
              </a:rPr>
              <a:t> </a:t>
            </a:r>
            <a:r>
              <a:rPr dirty="0" sz="1200" spc="75">
                <a:latin typeface="Cambria"/>
                <a:cs typeface="Cambria"/>
              </a:rPr>
              <a:t>develop</a:t>
            </a:r>
            <a:r>
              <a:rPr dirty="0" sz="1200" spc="110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some </a:t>
            </a:r>
            <a:r>
              <a:rPr dirty="0" sz="1200" spc="75">
                <a:latin typeface="Cambria"/>
                <a:cs typeface="Cambria"/>
              </a:rPr>
              <a:t>basic</a:t>
            </a:r>
            <a:r>
              <a:rPr dirty="0" sz="1200" spc="475">
                <a:latin typeface="Cambria"/>
                <a:cs typeface="Cambria"/>
              </a:rPr>
              <a:t> </a:t>
            </a:r>
            <a:r>
              <a:rPr dirty="0" sz="1200" spc="75">
                <a:latin typeface="Cambria"/>
                <a:cs typeface="Cambria"/>
              </a:rPr>
              <a:t>skill</a:t>
            </a:r>
            <a:r>
              <a:rPr dirty="0" sz="1200" spc="475">
                <a:latin typeface="Cambria"/>
                <a:cs typeface="Cambria"/>
              </a:rPr>
              <a:t> </a:t>
            </a:r>
            <a:r>
              <a:rPr dirty="0" sz="1200" spc="80">
                <a:latin typeface="Cambria"/>
                <a:cs typeface="Cambria"/>
              </a:rPr>
              <a:t>sets.</a:t>
            </a:r>
            <a:r>
              <a:rPr dirty="0" sz="1200" spc="475">
                <a:latin typeface="Cambria"/>
                <a:cs typeface="Cambria"/>
              </a:rPr>
              <a:t> </a:t>
            </a:r>
            <a:r>
              <a:rPr dirty="0" sz="1200" spc="95">
                <a:latin typeface="Cambria"/>
                <a:cs typeface="Cambria"/>
              </a:rPr>
              <a:t>Remember</a:t>
            </a:r>
            <a:r>
              <a:rPr dirty="0" sz="1200" spc="405">
                <a:latin typeface="Cambria"/>
                <a:cs typeface="Cambria"/>
              </a:rPr>
              <a:t> </a:t>
            </a:r>
            <a:r>
              <a:rPr dirty="0" sz="1200" spc="95">
                <a:latin typeface="Cambria"/>
                <a:cs typeface="Cambria"/>
              </a:rPr>
              <a:t>that</a:t>
            </a:r>
            <a:r>
              <a:rPr dirty="0" sz="1200" spc="400">
                <a:latin typeface="Cambria"/>
                <a:cs typeface="Cambria"/>
              </a:rPr>
              <a:t> </a:t>
            </a:r>
            <a:r>
              <a:rPr dirty="0" sz="1200" spc="80">
                <a:latin typeface="Cambria"/>
                <a:cs typeface="Cambria"/>
              </a:rPr>
              <a:t>a</a:t>
            </a:r>
            <a:r>
              <a:rPr dirty="0" sz="1200" spc="400">
                <a:latin typeface="Cambria"/>
                <a:cs typeface="Cambria"/>
              </a:rPr>
              <a:t> </a:t>
            </a:r>
            <a:r>
              <a:rPr dirty="0" sz="1200" spc="95">
                <a:latin typeface="Cambria"/>
                <a:cs typeface="Cambria"/>
              </a:rPr>
              <a:t>Microsoft</a:t>
            </a:r>
            <a:r>
              <a:rPr dirty="0" sz="1200" spc="400">
                <a:latin typeface="Cambria"/>
                <a:cs typeface="Cambria"/>
              </a:rPr>
              <a:t> </a:t>
            </a:r>
            <a:r>
              <a:rPr dirty="0" sz="1200" spc="80">
                <a:latin typeface="Cambria"/>
                <a:cs typeface="Cambria"/>
              </a:rPr>
              <a:t>certification</a:t>
            </a:r>
            <a:r>
              <a:rPr dirty="0" sz="1200" spc="400">
                <a:latin typeface="Cambria"/>
                <a:cs typeface="Cambria"/>
              </a:rPr>
              <a:t> </a:t>
            </a:r>
            <a:r>
              <a:rPr dirty="0" sz="1200" spc="65">
                <a:latin typeface="Cambria"/>
                <a:cs typeface="Cambria"/>
              </a:rPr>
              <a:t>will</a:t>
            </a:r>
            <a:r>
              <a:rPr dirty="0" sz="1200" spc="400">
                <a:latin typeface="Cambria"/>
                <a:cs typeface="Cambria"/>
              </a:rPr>
              <a:t> </a:t>
            </a:r>
            <a:r>
              <a:rPr dirty="0" sz="1200" spc="70">
                <a:latin typeface="Cambria"/>
                <a:cs typeface="Cambria"/>
              </a:rPr>
              <a:t>provide</a:t>
            </a:r>
            <a:r>
              <a:rPr dirty="0" sz="1200" spc="400">
                <a:latin typeface="Cambria"/>
                <a:cs typeface="Cambria"/>
              </a:rPr>
              <a:t> </a:t>
            </a:r>
            <a:r>
              <a:rPr dirty="0" sz="1200" spc="30">
                <a:latin typeface="Cambria"/>
                <a:cs typeface="Cambria"/>
              </a:rPr>
              <a:t>a </a:t>
            </a:r>
            <a:r>
              <a:rPr dirty="0" sz="1200" spc="85">
                <a:latin typeface="Cambria"/>
                <a:cs typeface="Cambria"/>
              </a:rPr>
              <a:t>competitive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edge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90">
                <a:latin typeface="Cambria"/>
                <a:cs typeface="Cambria"/>
              </a:rPr>
              <a:t>and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105">
                <a:latin typeface="Cambria"/>
                <a:cs typeface="Cambria"/>
              </a:rPr>
              <a:t>make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75">
                <a:latin typeface="Cambria"/>
                <a:cs typeface="Cambria"/>
              </a:rPr>
              <a:t>your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65">
                <a:latin typeface="Cambria"/>
                <a:cs typeface="Cambria"/>
              </a:rPr>
              <a:t>career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95">
                <a:latin typeface="Cambria"/>
                <a:cs typeface="Cambria"/>
              </a:rPr>
              <a:t>more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65">
                <a:latin typeface="Cambria"/>
                <a:cs typeface="Cambria"/>
              </a:rPr>
              <a:t>rewarding.</a:t>
            </a:r>
            <a:endParaRPr sz="120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endParaRPr sz="12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1200">
              <a:latin typeface="Cambria"/>
              <a:cs typeface="Cambria"/>
            </a:endParaRPr>
          </a:p>
          <a:p>
            <a:pPr algn="just" marL="12700">
              <a:lnSpc>
                <a:spcPct val="100000"/>
              </a:lnSpc>
            </a:pPr>
            <a:r>
              <a:rPr dirty="0" sz="1400" spc="70" b="1">
                <a:latin typeface="Cambria"/>
                <a:cs typeface="Cambria"/>
              </a:rPr>
              <a:t>Get</a:t>
            </a:r>
            <a:r>
              <a:rPr dirty="0" sz="1400" spc="25" b="1">
                <a:latin typeface="Cambria"/>
                <a:cs typeface="Cambria"/>
              </a:rPr>
              <a:t> </a:t>
            </a:r>
            <a:r>
              <a:rPr dirty="0" sz="1400" spc="55" b="1">
                <a:latin typeface="Cambria"/>
                <a:cs typeface="Cambria"/>
              </a:rPr>
              <a:t>familiar</a:t>
            </a:r>
            <a:r>
              <a:rPr dirty="0" sz="1400" spc="30" b="1">
                <a:latin typeface="Cambria"/>
                <a:cs typeface="Cambria"/>
              </a:rPr>
              <a:t> </a:t>
            </a:r>
            <a:r>
              <a:rPr dirty="0" sz="1400" spc="60" b="1">
                <a:latin typeface="Cambria"/>
                <a:cs typeface="Cambria"/>
              </a:rPr>
              <a:t>with</a:t>
            </a:r>
            <a:r>
              <a:rPr dirty="0" sz="1400" spc="25" b="1">
                <a:latin typeface="Cambria"/>
                <a:cs typeface="Cambria"/>
              </a:rPr>
              <a:t> </a:t>
            </a:r>
            <a:r>
              <a:rPr dirty="0" sz="1400" spc="55" b="1">
                <a:latin typeface="Cambria"/>
                <a:cs typeface="Cambria"/>
              </a:rPr>
              <a:t>the</a:t>
            </a:r>
            <a:r>
              <a:rPr dirty="0" sz="1400" spc="30" b="1">
                <a:latin typeface="Cambria"/>
                <a:cs typeface="Cambria"/>
              </a:rPr>
              <a:t> </a:t>
            </a:r>
            <a:r>
              <a:rPr dirty="0" sz="1400" spc="90" b="1">
                <a:latin typeface="Cambria"/>
                <a:cs typeface="Cambria"/>
              </a:rPr>
              <a:t>most</a:t>
            </a:r>
            <a:r>
              <a:rPr dirty="0" sz="1400" spc="25" b="1">
                <a:latin typeface="Cambria"/>
                <a:cs typeface="Cambria"/>
              </a:rPr>
              <a:t> </a:t>
            </a:r>
            <a:r>
              <a:rPr dirty="0" sz="1400" spc="45" b="1">
                <a:latin typeface="Cambria"/>
                <a:cs typeface="Cambria"/>
              </a:rPr>
              <a:t>refined</a:t>
            </a:r>
            <a:r>
              <a:rPr dirty="0" sz="1400" spc="30" b="1">
                <a:latin typeface="Cambria"/>
                <a:cs typeface="Cambria"/>
              </a:rPr>
              <a:t> </a:t>
            </a:r>
            <a:r>
              <a:rPr dirty="0" sz="1400" spc="55" b="1">
                <a:latin typeface="Cambria"/>
                <a:cs typeface="Cambria"/>
              </a:rPr>
              <a:t>technologies</a:t>
            </a:r>
            <a:endParaRPr sz="14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760"/>
              </a:spcBef>
            </a:pPr>
            <a:endParaRPr sz="1400">
              <a:latin typeface="Cambria"/>
              <a:cs typeface="Cambria"/>
            </a:endParaRPr>
          </a:p>
          <a:p>
            <a:pPr algn="just" marL="12700" marR="7620">
              <a:lnSpc>
                <a:spcPct val="157100"/>
              </a:lnSpc>
            </a:pPr>
            <a:r>
              <a:rPr dirty="0" sz="1200" spc="90">
                <a:latin typeface="Cambria"/>
                <a:cs typeface="Cambria"/>
              </a:rPr>
              <a:t>Attending</a:t>
            </a:r>
            <a:r>
              <a:rPr dirty="0" sz="1200" spc="145">
                <a:latin typeface="Cambria"/>
                <a:cs typeface="Cambria"/>
              </a:rPr>
              <a:t> </a:t>
            </a:r>
            <a:r>
              <a:rPr dirty="0" sz="1200" spc="75">
                <a:latin typeface="Cambria"/>
                <a:cs typeface="Cambria"/>
              </a:rPr>
              <a:t>relevant</a:t>
            </a:r>
            <a:r>
              <a:rPr dirty="0" sz="1200" spc="150">
                <a:latin typeface="Cambria"/>
                <a:cs typeface="Cambria"/>
              </a:rPr>
              <a:t> </a:t>
            </a:r>
            <a:r>
              <a:rPr dirty="0" sz="1200" spc="95">
                <a:latin typeface="Cambria"/>
                <a:cs typeface="Cambria"/>
              </a:rPr>
              <a:t>programs</a:t>
            </a:r>
            <a:r>
              <a:rPr dirty="0" sz="1200" spc="150">
                <a:latin typeface="Cambria"/>
                <a:cs typeface="Cambria"/>
              </a:rPr>
              <a:t> </a:t>
            </a:r>
            <a:r>
              <a:rPr dirty="0" sz="1200" spc="70">
                <a:latin typeface="Cambria"/>
                <a:cs typeface="Cambria"/>
              </a:rPr>
              <a:t>like</a:t>
            </a:r>
            <a:r>
              <a:rPr dirty="0" sz="1200" spc="150">
                <a:latin typeface="Cambria"/>
                <a:cs typeface="Cambria"/>
              </a:rPr>
              <a:t> </a:t>
            </a:r>
            <a:r>
              <a:rPr dirty="0" sz="1200" spc="70" b="1">
                <a:solidFill>
                  <a:srgbClr val="0000FF"/>
                </a:solidFill>
                <a:latin typeface="Cambria"/>
                <a:cs typeface="Cambria"/>
                <a:hlinkClick r:id="rId2"/>
              </a:rPr>
              <a:t>Microsoft</a:t>
            </a:r>
            <a:r>
              <a:rPr dirty="0" sz="1200" spc="60" b="1">
                <a:solidFill>
                  <a:srgbClr val="0000FF"/>
                </a:solidFill>
                <a:latin typeface="Cambria"/>
                <a:cs typeface="Cambria"/>
                <a:hlinkClick r:id="rId2"/>
              </a:rPr>
              <a:t> </a:t>
            </a:r>
            <a:r>
              <a:rPr dirty="0" sz="1200" b="1">
                <a:solidFill>
                  <a:srgbClr val="0000FF"/>
                </a:solidFill>
                <a:latin typeface="Cambria"/>
                <a:cs typeface="Cambria"/>
                <a:hlinkClick r:id="rId2"/>
              </a:rPr>
              <a:t>Azure</a:t>
            </a:r>
            <a:r>
              <a:rPr dirty="0" sz="1200" spc="65" b="1">
                <a:solidFill>
                  <a:srgbClr val="0000FF"/>
                </a:solidFill>
                <a:latin typeface="Cambria"/>
                <a:cs typeface="Cambria"/>
                <a:hlinkClick r:id="rId2"/>
              </a:rPr>
              <a:t> </a:t>
            </a:r>
            <a:r>
              <a:rPr dirty="0" sz="1200" spc="45" b="1">
                <a:solidFill>
                  <a:srgbClr val="0000FF"/>
                </a:solidFill>
                <a:latin typeface="Cambria"/>
                <a:cs typeface="Cambria"/>
                <a:hlinkClick r:id="rId2"/>
              </a:rPr>
              <a:t>certification</a:t>
            </a:r>
            <a:r>
              <a:rPr dirty="0" sz="1200" spc="60" b="1">
                <a:solidFill>
                  <a:srgbClr val="0000FF"/>
                </a:solidFill>
                <a:latin typeface="Cambria"/>
                <a:cs typeface="Cambria"/>
                <a:hlinkClick r:id="rId2"/>
              </a:rPr>
              <a:t> </a:t>
            </a:r>
            <a:r>
              <a:rPr dirty="0" sz="1200" spc="45" b="1">
                <a:solidFill>
                  <a:srgbClr val="0000FF"/>
                </a:solidFill>
                <a:latin typeface="Cambria"/>
                <a:cs typeface="Cambria"/>
                <a:hlinkClick r:id="rId2"/>
              </a:rPr>
              <a:t>courses</a:t>
            </a:r>
            <a:r>
              <a:rPr dirty="0" sz="1200" spc="65" b="1">
                <a:solidFill>
                  <a:srgbClr val="0000FF"/>
                </a:solidFill>
                <a:latin typeface="Cambria"/>
                <a:cs typeface="Cambria"/>
              </a:rPr>
              <a:t> </a:t>
            </a:r>
            <a:r>
              <a:rPr dirty="0" sz="1200" spc="45">
                <a:latin typeface="Cambria"/>
                <a:cs typeface="Cambria"/>
              </a:rPr>
              <a:t>will </a:t>
            </a:r>
            <a:r>
              <a:rPr dirty="0" sz="1200" spc="105">
                <a:latin typeface="Cambria"/>
                <a:cs typeface="Cambria"/>
              </a:rPr>
              <a:t>make</a:t>
            </a:r>
            <a:r>
              <a:rPr dirty="0" sz="1200" spc="409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you</a:t>
            </a:r>
            <a:r>
              <a:rPr dirty="0" sz="1200" spc="330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familiar</a:t>
            </a:r>
            <a:r>
              <a:rPr dirty="0" sz="1200" spc="335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with</a:t>
            </a:r>
            <a:r>
              <a:rPr dirty="0" sz="1200" spc="330">
                <a:latin typeface="Cambria"/>
                <a:cs typeface="Cambria"/>
              </a:rPr>
              <a:t> </a:t>
            </a:r>
            <a:r>
              <a:rPr dirty="0" sz="1200" spc="90">
                <a:latin typeface="Cambria"/>
                <a:cs typeface="Cambria"/>
              </a:rPr>
              <a:t>the</a:t>
            </a:r>
            <a:r>
              <a:rPr dirty="0" sz="1200" spc="335">
                <a:latin typeface="Cambria"/>
                <a:cs typeface="Cambria"/>
              </a:rPr>
              <a:t> </a:t>
            </a:r>
            <a:r>
              <a:rPr dirty="0" sz="1200" spc="80">
                <a:latin typeface="Cambria"/>
                <a:cs typeface="Cambria"/>
              </a:rPr>
              <a:t>latest</a:t>
            </a:r>
            <a:r>
              <a:rPr dirty="0" sz="1200" spc="330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technologies.</a:t>
            </a:r>
            <a:r>
              <a:rPr dirty="0" sz="1200" spc="335">
                <a:latin typeface="Cambria"/>
                <a:cs typeface="Cambria"/>
              </a:rPr>
              <a:t> </a:t>
            </a:r>
            <a:r>
              <a:rPr dirty="0" sz="1200" spc="100">
                <a:latin typeface="Cambria"/>
                <a:cs typeface="Cambria"/>
              </a:rPr>
              <a:t>The</a:t>
            </a:r>
            <a:r>
              <a:rPr dirty="0" sz="1200" spc="335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training</a:t>
            </a:r>
            <a:r>
              <a:rPr dirty="0" sz="1200" spc="330">
                <a:latin typeface="Cambria"/>
                <a:cs typeface="Cambria"/>
              </a:rPr>
              <a:t> </a:t>
            </a:r>
            <a:r>
              <a:rPr dirty="0" sz="1200" spc="90">
                <a:latin typeface="Cambria"/>
                <a:cs typeface="Cambria"/>
              </a:rPr>
              <a:t>and</a:t>
            </a:r>
            <a:r>
              <a:rPr dirty="0" sz="1200" spc="335">
                <a:latin typeface="Cambria"/>
                <a:cs typeface="Cambria"/>
              </a:rPr>
              <a:t> </a:t>
            </a:r>
            <a:r>
              <a:rPr dirty="0" sz="1200" spc="100">
                <a:latin typeface="Cambria"/>
                <a:cs typeface="Cambria"/>
              </a:rPr>
              <a:t>exams </a:t>
            </a:r>
            <a:r>
              <a:rPr dirty="0" sz="1200" spc="95">
                <a:latin typeface="Cambria"/>
                <a:cs typeface="Cambria"/>
              </a:rPr>
              <a:t>focus</a:t>
            </a:r>
            <a:r>
              <a:rPr dirty="0" sz="1200" spc="110">
                <a:latin typeface="Cambria"/>
                <a:cs typeface="Cambria"/>
              </a:rPr>
              <a:t> </a:t>
            </a:r>
            <a:r>
              <a:rPr dirty="0" sz="1200" spc="105">
                <a:latin typeface="Cambria"/>
                <a:cs typeface="Cambria"/>
              </a:rPr>
              <a:t>on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90">
                <a:latin typeface="Cambria"/>
                <a:cs typeface="Cambria"/>
              </a:rPr>
              <a:t>the</a:t>
            </a:r>
            <a:r>
              <a:rPr dirty="0" sz="1200" spc="35">
                <a:latin typeface="Cambria"/>
                <a:cs typeface="Cambria"/>
              </a:rPr>
              <a:t> </a:t>
            </a:r>
            <a:r>
              <a:rPr dirty="0" sz="1200" spc="80">
                <a:latin typeface="Cambria"/>
                <a:cs typeface="Cambria"/>
              </a:rPr>
              <a:t>latest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95">
                <a:latin typeface="Cambria"/>
                <a:cs typeface="Cambria"/>
              </a:rPr>
              <a:t>improvements</a:t>
            </a:r>
            <a:r>
              <a:rPr dirty="0" sz="1200" spc="35">
                <a:latin typeface="Cambria"/>
                <a:cs typeface="Cambria"/>
              </a:rPr>
              <a:t> </a:t>
            </a:r>
            <a:r>
              <a:rPr dirty="0" sz="1200" spc="90">
                <a:latin typeface="Cambria"/>
                <a:cs typeface="Cambria"/>
              </a:rPr>
              <a:t>in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95">
                <a:latin typeface="Cambria"/>
                <a:cs typeface="Cambria"/>
              </a:rPr>
              <a:t>Microsoft</a:t>
            </a:r>
            <a:r>
              <a:rPr dirty="0" sz="1200" spc="35">
                <a:latin typeface="Cambria"/>
                <a:cs typeface="Cambria"/>
              </a:rPr>
              <a:t> </a:t>
            </a:r>
            <a:r>
              <a:rPr dirty="0" sz="1200" spc="90">
                <a:latin typeface="Cambria"/>
                <a:cs typeface="Cambria"/>
              </a:rPr>
              <a:t>programs.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95">
                <a:latin typeface="Cambria"/>
                <a:cs typeface="Cambria"/>
              </a:rPr>
              <a:t>This</a:t>
            </a:r>
            <a:r>
              <a:rPr dirty="0" sz="1200" spc="35">
                <a:latin typeface="Cambria"/>
                <a:cs typeface="Cambria"/>
              </a:rPr>
              <a:t> </a:t>
            </a:r>
            <a:r>
              <a:rPr dirty="0" sz="1200" spc="80">
                <a:latin typeface="Cambria"/>
                <a:cs typeface="Cambria"/>
              </a:rPr>
              <a:t>aspect</a:t>
            </a:r>
            <a:r>
              <a:rPr dirty="0" sz="1200" spc="35">
                <a:latin typeface="Cambria"/>
                <a:cs typeface="Cambria"/>
              </a:rPr>
              <a:t> </a:t>
            </a:r>
            <a:r>
              <a:rPr dirty="0" sz="1200" spc="75">
                <a:latin typeface="Cambria"/>
                <a:cs typeface="Cambria"/>
              </a:rPr>
              <a:t>assists </a:t>
            </a:r>
            <a:r>
              <a:rPr dirty="0" sz="1200" spc="85">
                <a:latin typeface="Cambria"/>
                <a:cs typeface="Cambria"/>
              </a:rPr>
              <a:t>you</a:t>
            </a:r>
            <a:r>
              <a:rPr dirty="0" sz="1200" spc="15">
                <a:latin typeface="Cambria"/>
                <a:cs typeface="Cambria"/>
              </a:rPr>
              <a:t> </a:t>
            </a:r>
            <a:r>
              <a:rPr dirty="0" sz="1200" spc="90">
                <a:latin typeface="Cambria"/>
                <a:cs typeface="Cambria"/>
              </a:rPr>
              <a:t>in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90">
                <a:latin typeface="Cambria"/>
                <a:cs typeface="Cambria"/>
              </a:rPr>
              <a:t>adapting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to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90">
                <a:latin typeface="Cambria"/>
                <a:cs typeface="Cambria"/>
              </a:rPr>
              <a:t>technological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100">
                <a:latin typeface="Cambria"/>
                <a:cs typeface="Cambria"/>
              </a:rPr>
              <a:t>changes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70">
                <a:latin typeface="Cambria"/>
                <a:cs typeface="Cambria"/>
              </a:rPr>
              <a:t>efficiently.</a:t>
            </a:r>
            <a:endParaRPr sz="120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endParaRPr sz="12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1200">
              <a:latin typeface="Cambria"/>
              <a:cs typeface="Cambria"/>
            </a:endParaRPr>
          </a:p>
          <a:p>
            <a:pPr algn="just" marL="12700">
              <a:lnSpc>
                <a:spcPct val="100000"/>
              </a:lnSpc>
            </a:pPr>
            <a:r>
              <a:rPr dirty="0" sz="1400" spc="10" b="1">
                <a:latin typeface="Cambria"/>
                <a:cs typeface="Cambria"/>
              </a:rPr>
              <a:t>Acquire</a:t>
            </a:r>
            <a:r>
              <a:rPr dirty="0" sz="1400" spc="180" b="1">
                <a:latin typeface="Cambria"/>
                <a:cs typeface="Cambria"/>
              </a:rPr>
              <a:t> </a:t>
            </a:r>
            <a:r>
              <a:rPr dirty="0" sz="1400" spc="45" b="1">
                <a:latin typeface="Cambria"/>
                <a:cs typeface="Cambria"/>
              </a:rPr>
              <a:t>excellent</a:t>
            </a:r>
            <a:r>
              <a:rPr dirty="0" sz="1400" spc="180" b="1">
                <a:latin typeface="Cambria"/>
                <a:cs typeface="Cambria"/>
              </a:rPr>
              <a:t> </a:t>
            </a:r>
            <a:r>
              <a:rPr dirty="0" sz="1400" spc="10" b="1">
                <a:latin typeface="Cambria"/>
                <a:cs typeface="Cambria"/>
              </a:rPr>
              <a:t>practical</a:t>
            </a:r>
            <a:r>
              <a:rPr dirty="0" sz="1400" spc="185" b="1">
                <a:latin typeface="Cambria"/>
                <a:cs typeface="Cambria"/>
              </a:rPr>
              <a:t> </a:t>
            </a:r>
            <a:r>
              <a:rPr dirty="0" sz="1400" spc="-10" b="1">
                <a:latin typeface="Cambria"/>
                <a:cs typeface="Cambria"/>
              </a:rPr>
              <a:t>experience</a:t>
            </a:r>
            <a:endParaRPr sz="14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760"/>
              </a:spcBef>
            </a:pPr>
            <a:endParaRPr sz="1400">
              <a:latin typeface="Cambria"/>
              <a:cs typeface="Cambria"/>
            </a:endParaRPr>
          </a:p>
          <a:p>
            <a:pPr algn="just" marL="12700" marR="8890">
              <a:lnSpc>
                <a:spcPct val="157100"/>
              </a:lnSpc>
            </a:pPr>
            <a:r>
              <a:rPr dirty="0" sz="1200" spc="160">
                <a:latin typeface="Cambria"/>
                <a:cs typeface="Cambria"/>
              </a:rPr>
              <a:t>Top-</a:t>
            </a:r>
            <a:r>
              <a:rPr dirty="0" sz="1200" spc="75">
                <a:latin typeface="Cambria"/>
                <a:cs typeface="Cambria"/>
              </a:rPr>
              <a:t>quality</a:t>
            </a:r>
            <a:r>
              <a:rPr dirty="0" sz="1200" spc="110">
                <a:latin typeface="Cambria"/>
                <a:cs typeface="Cambria"/>
              </a:rPr>
              <a:t> </a:t>
            </a:r>
            <a:r>
              <a:rPr dirty="0" sz="1200" spc="80">
                <a:latin typeface="Cambria"/>
                <a:cs typeface="Cambria"/>
              </a:rPr>
              <a:t>certification</a:t>
            </a:r>
            <a:r>
              <a:rPr dirty="0" sz="1200" spc="114">
                <a:latin typeface="Cambria"/>
                <a:cs typeface="Cambria"/>
              </a:rPr>
              <a:t> </a:t>
            </a:r>
            <a:r>
              <a:rPr dirty="0" sz="1200" spc="80">
                <a:latin typeface="Cambria"/>
                <a:cs typeface="Cambria"/>
              </a:rPr>
              <a:t>courses</a:t>
            </a:r>
            <a:r>
              <a:rPr dirty="0" sz="1200" spc="114">
                <a:latin typeface="Cambria"/>
                <a:cs typeface="Cambria"/>
              </a:rPr>
              <a:t> </a:t>
            </a:r>
            <a:r>
              <a:rPr dirty="0" sz="1200" spc="90">
                <a:latin typeface="Cambria"/>
                <a:cs typeface="Cambria"/>
              </a:rPr>
              <a:t>contain</a:t>
            </a:r>
            <a:r>
              <a:rPr dirty="0" sz="1200" spc="110">
                <a:latin typeface="Cambria"/>
                <a:cs typeface="Cambria"/>
              </a:rPr>
              <a:t> </a:t>
            </a:r>
            <a:r>
              <a:rPr dirty="0" sz="1200" spc="75">
                <a:latin typeface="Cambria"/>
                <a:cs typeface="Cambria"/>
              </a:rPr>
              <a:t>practical</a:t>
            </a:r>
            <a:r>
              <a:rPr dirty="0" sz="1200" spc="114">
                <a:latin typeface="Cambria"/>
                <a:cs typeface="Cambria"/>
              </a:rPr>
              <a:t> </a:t>
            </a:r>
            <a:r>
              <a:rPr dirty="0" sz="1200" spc="75">
                <a:latin typeface="Cambria"/>
                <a:cs typeface="Cambria"/>
              </a:rPr>
              <a:t>exercises.</a:t>
            </a:r>
            <a:r>
              <a:rPr dirty="0" sz="1200" spc="114">
                <a:latin typeface="Cambria"/>
                <a:cs typeface="Cambria"/>
              </a:rPr>
              <a:t> </a:t>
            </a:r>
            <a:r>
              <a:rPr dirty="0" sz="1200" spc="95">
                <a:latin typeface="Cambria"/>
                <a:cs typeface="Cambria"/>
              </a:rPr>
              <a:t>This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75">
                <a:latin typeface="Cambria"/>
                <a:cs typeface="Cambria"/>
              </a:rPr>
              <a:t>approach </a:t>
            </a:r>
            <a:r>
              <a:rPr dirty="0" sz="1200" spc="85">
                <a:latin typeface="Cambria"/>
                <a:cs typeface="Cambria"/>
              </a:rPr>
              <a:t>offers</a:t>
            </a:r>
            <a:r>
              <a:rPr dirty="0" sz="1200" spc="254">
                <a:latin typeface="Cambria"/>
                <a:cs typeface="Cambria"/>
              </a:rPr>
              <a:t> </a:t>
            </a:r>
            <a:r>
              <a:rPr dirty="0" sz="1200" spc="75">
                <a:latin typeface="Cambria"/>
                <a:cs typeface="Cambria"/>
              </a:rPr>
              <a:t>practical</a:t>
            </a:r>
            <a:r>
              <a:rPr dirty="0" sz="1200" spc="260">
                <a:latin typeface="Cambria"/>
                <a:cs typeface="Cambria"/>
              </a:rPr>
              <a:t> </a:t>
            </a:r>
            <a:r>
              <a:rPr dirty="0" sz="1200" spc="75">
                <a:latin typeface="Cambria"/>
                <a:cs typeface="Cambria"/>
              </a:rPr>
              <a:t>experience</a:t>
            </a:r>
            <a:r>
              <a:rPr dirty="0" sz="1200" spc="180">
                <a:latin typeface="Cambria"/>
                <a:cs typeface="Cambria"/>
              </a:rPr>
              <a:t> </a:t>
            </a:r>
            <a:r>
              <a:rPr dirty="0" sz="1200" spc="80">
                <a:latin typeface="Cambria"/>
                <a:cs typeface="Cambria"/>
              </a:rPr>
              <a:t>for</a:t>
            </a:r>
            <a:r>
              <a:rPr dirty="0" sz="1200" spc="180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students.</a:t>
            </a:r>
            <a:r>
              <a:rPr dirty="0" sz="1200" spc="180">
                <a:latin typeface="Cambria"/>
                <a:cs typeface="Cambria"/>
              </a:rPr>
              <a:t> </a:t>
            </a:r>
            <a:r>
              <a:rPr dirty="0" sz="1200" spc="90">
                <a:latin typeface="Cambria"/>
                <a:cs typeface="Cambria"/>
              </a:rPr>
              <a:t>Nobody</a:t>
            </a:r>
            <a:r>
              <a:rPr dirty="0" sz="1200" spc="180">
                <a:latin typeface="Cambria"/>
                <a:cs typeface="Cambria"/>
              </a:rPr>
              <a:t> </a:t>
            </a:r>
            <a:r>
              <a:rPr dirty="0" sz="1200" spc="95">
                <a:latin typeface="Cambria"/>
                <a:cs typeface="Cambria"/>
              </a:rPr>
              <a:t>can</a:t>
            </a:r>
            <a:r>
              <a:rPr dirty="0" sz="1200" spc="180">
                <a:latin typeface="Cambria"/>
                <a:cs typeface="Cambria"/>
              </a:rPr>
              <a:t> </a:t>
            </a:r>
            <a:r>
              <a:rPr dirty="0" sz="1200" spc="70">
                <a:latin typeface="Cambria"/>
                <a:cs typeface="Cambria"/>
              </a:rPr>
              <a:t>survive</a:t>
            </a:r>
            <a:r>
              <a:rPr dirty="0" sz="1200" spc="180">
                <a:latin typeface="Cambria"/>
                <a:cs typeface="Cambria"/>
              </a:rPr>
              <a:t> </a:t>
            </a:r>
            <a:r>
              <a:rPr dirty="0" sz="1200" spc="90">
                <a:latin typeface="Cambria"/>
                <a:cs typeface="Cambria"/>
              </a:rPr>
              <a:t>in</a:t>
            </a:r>
            <a:r>
              <a:rPr dirty="0" sz="1200" spc="180">
                <a:latin typeface="Cambria"/>
                <a:cs typeface="Cambria"/>
              </a:rPr>
              <a:t> </a:t>
            </a:r>
            <a:r>
              <a:rPr dirty="0" sz="1200" spc="90">
                <a:latin typeface="Cambria"/>
                <a:cs typeface="Cambria"/>
              </a:rPr>
              <a:t>this</a:t>
            </a:r>
            <a:r>
              <a:rPr dirty="0" sz="1200" spc="180">
                <a:latin typeface="Cambria"/>
                <a:cs typeface="Cambria"/>
              </a:rPr>
              <a:t> </a:t>
            </a:r>
            <a:r>
              <a:rPr dirty="0" sz="1200" spc="90">
                <a:latin typeface="Cambria"/>
                <a:cs typeface="Cambria"/>
              </a:rPr>
              <a:t>highly </a:t>
            </a:r>
            <a:r>
              <a:rPr dirty="0" sz="1200" spc="85">
                <a:latin typeface="Cambria"/>
                <a:cs typeface="Cambria"/>
              </a:rPr>
              <a:t>competitive</a:t>
            </a:r>
            <a:r>
              <a:rPr dirty="0" sz="1200" spc="405">
                <a:latin typeface="Cambria"/>
                <a:cs typeface="Cambria"/>
              </a:rPr>
              <a:t> </a:t>
            </a:r>
            <a:r>
              <a:rPr dirty="0" sz="1200" spc="65">
                <a:latin typeface="Cambria"/>
                <a:cs typeface="Cambria"/>
              </a:rPr>
              <a:t>job</a:t>
            </a:r>
            <a:r>
              <a:rPr dirty="0" sz="1200" spc="335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marketplace</a:t>
            </a:r>
            <a:r>
              <a:rPr dirty="0" sz="1200" spc="330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without</a:t>
            </a:r>
            <a:r>
              <a:rPr dirty="0" sz="1200" spc="335">
                <a:latin typeface="Cambria"/>
                <a:cs typeface="Cambria"/>
              </a:rPr>
              <a:t> </a:t>
            </a:r>
            <a:r>
              <a:rPr dirty="0" sz="1200" spc="75">
                <a:latin typeface="Cambria"/>
                <a:cs typeface="Cambria"/>
              </a:rPr>
              <a:t>practical</a:t>
            </a:r>
            <a:r>
              <a:rPr dirty="0" sz="1200" spc="330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knowledge.</a:t>
            </a:r>
            <a:r>
              <a:rPr dirty="0" sz="1200" spc="330">
                <a:latin typeface="Cambria"/>
                <a:cs typeface="Cambria"/>
              </a:rPr>
              <a:t> </a:t>
            </a:r>
            <a:r>
              <a:rPr dirty="0" sz="1200" spc="90">
                <a:latin typeface="Cambria"/>
                <a:cs typeface="Cambria"/>
              </a:rPr>
              <a:t>These</a:t>
            </a:r>
            <a:r>
              <a:rPr dirty="0" sz="1200" spc="335">
                <a:latin typeface="Cambria"/>
                <a:cs typeface="Cambria"/>
              </a:rPr>
              <a:t> </a:t>
            </a:r>
            <a:r>
              <a:rPr dirty="0" sz="1200" spc="70">
                <a:latin typeface="Cambria"/>
                <a:cs typeface="Cambria"/>
              </a:rPr>
              <a:t>courses </a:t>
            </a:r>
            <a:r>
              <a:rPr dirty="0" sz="1200" spc="65">
                <a:latin typeface="Cambria"/>
                <a:cs typeface="Cambria"/>
              </a:rPr>
              <a:t>will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90">
                <a:latin typeface="Cambria"/>
                <a:cs typeface="Cambria"/>
              </a:rPr>
              <a:t>teach</a:t>
            </a:r>
            <a:r>
              <a:rPr dirty="0" sz="1200" spc="35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you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95">
                <a:latin typeface="Cambria"/>
                <a:cs typeface="Cambria"/>
              </a:rPr>
              <a:t>how</a:t>
            </a:r>
            <a:r>
              <a:rPr dirty="0" sz="1200" spc="35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to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80">
                <a:latin typeface="Cambria"/>
                <a:cs typeface="Cambria"/>
              </a:rPr>
              <a:t>apply</a:t>
            </a:r>
            <a:r>
              <a:rPr dirty="0" sz="1200" spc="35">
                <a:latin typeface="Cambria"/>
                <a:cs typeface="Cambria"/>
              </a:rPr>
              <a:t> </a:t>
            </a:r>
            <a:r>
              <a:rPr dirty="0" sz="1200" spc="75">
                <a:latin typeface="Cambria"/>
                <a:cs typeface="Cambria"/>
              </a:rPr>
              <a:t>theoretical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75">
                <a:latin typeface="Cambria"/>
                <a:cs typeface="Cambria"/>
              </a:rPr>
              <a:t>ideas</a:t>
            </a:r>
            <a:r>
              <a:rPr dirty="0" sz="1200" spc="35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to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75">
                <a:latin typeface="Cambria"/>
                <a:cs typeface="Cambria"/>
              </a:rPr>
              <a:t>practical</a:t>
            </a:r>
            <a:r>
              <a:rPr dirty="0" sz="1200" spc="35">
                <a:latin typeface="Cambria"/>
                <a:cs typeface="Cambria"/>
              </a:rPr>
              <a:t> </a:t>
            </a:r>
            <a:r>
              <a:rPr dirty="0" sz="1200" spc="70">
                <a:latin typeface="Cambria"/>
                <a:cs typeface="Cambria"/>
              </a:rPr>
              <a:t>scenarios.</a:t>
            </a:r>
            <a:endParaRPr sz="12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01700" y="898855"/>
            <a:ext cx="5756275" cy="782383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55" b="1">
                <a:latin typeface="Cambria"/>
                <a:cs typeface="Cambria"/>
              </a:rPr>
              <a:t>Excellent</a:t>
            </a:r>
            <a:r>
              <a:rPr dirty="0" sz="1400" spc="95" b="1">
                <a:latin typeface="Cambria"/>
                <a:cs typeface="Cambria"/>
              </a:rPr>
              <a:t> </a:t>
            </a:r>
            <a:r>
              <a:rPr dirty="0" sz="1400" b="1">
                <a:latin typeface="Cambria"/>
                <a:cs typeface="Cambria"/>
              </a:rPr>
              <a:t>career</a:t>
            </a:r>
            <a:r>
              <a:rPr dirty="0" sz="1400" spc="100" b="1">
                <a:latin typeface="Cambria"/>
                <a:cs typeface="Cambria"/>
              </a:rPr>
              <a:t> </a:t>
            </a:r>
            <a:r>
              <a:rPr dirty="0" sz="1400" spc="50" b="1">
                <a:latin typeface="Cambria"/>
                <a:cs typeface="Cambria"/>
              </a:rPr>
              <a:t>advancements</a:t>
            </a:r>
            <a:endParaRPr sz="14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760"/>
              </a:spcBef>
            </a:pPr>
            <a:endParaRPr sz="1400">
              <a:latin typeface="Cambria"/>
              <a:cs typeface="Cambria"/>
            </a:endParaRPr>
          </a:p>
          <a:p>
            <a:pPr algn="just" marL="12700" marR="5080">
              <a:lnSpc>
                <a:spcPct val="157100"/>
              </a:lnSpc>
            </a:pPr>
            <a:r>
              <a:rPr dirty="0" sz="1200" spc="70">
                <a:latin typeface="Cambria"/>
                <a:cs typeface="Cambria"/>
              </a:rPr>
              <a:t>Several</a:t>
            </a:r>
            <a:r>
              <a:rPr dirty="0" sz="1200" spc="120">
                <a:latin typeface="Cambria"/>
                <a:cs typeface="Cambria"/>
              </a:rPr>
              <a:t> </a:t>
            </a:r>
            <a:r>
              <a:rPr dirty="0" sz="1200" spc="90">
                <a:latin typeface="Cambria"/>
                <a:cs typeface="Cambria"/>
              </a:rPr>
              <a:t>ambitious</a:t>
            </a:r>
            <a:r>
              <a:rPr dirty="0" sz="1200" spc="120">
                <a:latin typeface="Cambria"/>
                <a:cs typeface="Cambria"/>
              </a:rPr>
              <a:t> </a:t>
            </a:r>
            <a:r>
              <a:rPr dirty="0" sz="1200" spc="100">
                <a:latin typeface="Cambria"/>
                <a:cs typeface="Cambria"/>
              </a:rPr>
              <a:t>young</a:t>
            </a:r>
            <a:r>
              <a:rPr dirty="0" sz="1200" spc="120">
                <a:latin typeface="Cambria"/>
                <a:cs typeface="Cambria"/>
              </a:rPr>
              <a:t> </a:t>
            </a:r>
            <a:r>
              <a:rPr dirty="0" sz="1200" spc="80">
                <a:latin typeface="Cambria"/>
                <a:cs typeface="Cambria"/>
              </a:rPr>
              <a:t>professionals</a:t>
            </a:r>
            <a:r>
              <a:rPr dirty="0" sz="1200" spc="120">
                <a:latin typeface="Cambria"/>
                <a:cs typeface="Cambria"/>
              </a:rPr>
              <a:t> </a:t>
            </a:r>
            <a:r>
              <a:rPr dirty="0" sz="1200" spc="90">
                <a:latin typeface="Cambria"/>
                <a:cs typeface="Cambria"/>
              </a:rPr>
              <a:t>choose</a:t>
            </a:r>
            <a:r>
              <a:rPr dirty="0" sz="1200" spc="120">
                <a:latin typeface="Cambria"/>
                <a:cs typeface="Cambria"/>
              </a:rPr>
              <a:t> </a:t>
            </a:r>
            <a:r>
              <a:rPr dirty="0" sz="1200" spc="95">
                <a:latin typeface="Cambria"/>
                <a:cs typeface="Cambria"/>
              </a:rPr>
              <a:t>Microsoft</a:t>
            </a:r>
            <a:r>
              <a:rPr dirty="0" sz="1200" spc="120">
                <a:latin typeface="Cambria"/>
                <a:cs typeface="Cambria"/>
              </a:rPr>
              <a:t> </a:t>
            </a:r>
            <a:r>
              <a:rPr dirty="0" sz="1200" spc="75">
                <a:latin typeface="Cambria"/>
                <a:cs typeface="Cambria"/>
              </a:rPr>
              <a:t>Azure</a:t>
            </a:r>
            <a:r>
              <a:rPr dirty="0" sz="1200" spc="40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training</a:t>
            </a:r>
            <a:r>
              <a:rPr dirty="0" sz="1200" spc="40">
                <a:latin typeface="Cambria"/>
                <a:cs typeface="Cambria"/>
              </a:rPr>
              <a:t> </a:t>
            </a:r>
            <a:r>
              <a:rPr dirty="0" sz="1200" spc="65">
                <a:latin typeface="Cambria"/>
                <a:cs typeface="Cambria"/>
              </a:rPr>
              <a:t>and </a:t>
            </a:r>
            <a:r>
              <a:rPr dirty="0" sz="1200" spc="80">
                <a:latin typeface="Cambria"/>
                <a:cs typeface="Cambria"/>
              </a:rPr>
              <a:t>certification</a:t>
            </a:r>
            <a:r>
              <a:rPr dirty="0" sz="1200" spc="105">
                <a:latin typeface="Cambria"/>
                <a:cs typeface="Cambria"/>
              </a:rPr>
              <a:t> </a:t>
            </a:r>
            <a:r>
              <a:rPr dirty="0" sz="1200" spc="80">
                <a:latin typeface="Cambria"/>
                <a:cs typeface="Cambria"/>
              </a:rPr>
              <a:t>courses</a:t>
            </a:r>
            <a:r>
              <a:rPr dirty="0" sz="1200" spc="110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to</a:t>
            </a:r>
            <a:r>
              <a:rPr dirty="0" sz="1200" spc="105">
                <a:latin typeface="Cambria"/>
                <a:cs typeface="Cambria"/>
              </a:rPr>
              <a:t> </a:t>
            </a:r>
            <a:r>
              <a:rPr dirty="0" sz="1200" spc="75">
                <a:latin typeface="Cambria"/>
                <a:cs typeface="Cambria"/>
              </a:rPr>
              <a:t>explore</a:t>
            </a:r>
            <a:r>
              <a:rPr dirty="0" sz="1200" spc="110">
                <a:latin typeface="Cambria"/>
                <a:cs typeface="Cambria"/>
              </a:rPr>
              <a:t> </a:t>
            </a:r>
            <a:r>
              <a:rPr dirty="0" sz="1200" spc="90">
                <a:latin typeface="Cambria"/>
                <a:cs typeface="Cambria"/>
              </a:rPr>
              <a:t>the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75">
                <a:latin typeface="Cambria"/>
                <a:cs typeface="Cambria"/>
              </a:rPr>
              <a:t>best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65">
                <a:latin typeface="Cambria"/>
                <a:cs typeface="Cambria"/>
              </a:rPr>
              <a:t>career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80">
                <a:latin typeface="Cambria"/>
                <a:cs typeface="Cambria"/>
              </a:rPr>
              <a:t>opportunities.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90">
                <a:latin typeface="Cambria"/>
                <a:cs typeface="Cambria"/>
              </a:rPr>
              <a:t>These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80">
                <a:latin typeface="Cambria"/>
                <a:cs typeface="Cambria"/>
              </a:rPr>
              <a:t>types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75">
                <a:latin typeface="Cambria"/>
                <a:cs typeface="Cambria"/>
              </a:rPr>
              <a:t>of </a:t>
            </a:r>
            <a:r>
              <a:rPr dirty="0" sz="1200" spc="80">
                <a:latin typeface="Cambria"/>
                <a:cs typeface="Cambria"/>
              </a:rPr>
              <a:t>certifications</a:t>
            </a:r>
            <a:r>
              <a:rPr dirty="0" sz="1200" spc="405">
                <a:latin typeface="Cambria"/>
                <a:cs typeface="Cambria"/>
              </a:rPr>
              <a:t> </a:t>
            </a:r>
            <a:r>
              <a:rPr dirty="0" sz="1200" spc="90">
                <a:latin typeface="Cambria"/>
                <a:cs typeface="Cambria"/>
              </a:rPr>
              <a:t>distinguish</a:t>
            </a:r>
            <a:r>
              <a:rPr dirty="0" sz="1200" spc="405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you</a:t>
            </a:r>
            <a:r>
              <a:rPr dirty="0" sz="1200" spc="405">
                <a:latin typeface="Cambria"/>
                <a:cs typeface="Cambria"/>
              </a:rPr>
              <a:t> </a:t>
            </a:r>
            <a:r>
              <a:rPr dirty="0" sz="1200" spc="110">
                <a:latin typeface="Cambria"/>
                <a:cs typeface="Cambria"/>
              </a:rPr>
              <a:t>from</a:t>
            </a:r>
            <a:r>
              <a:rPr dirty="0" sz="1200" spc="405">
                <a:latin typeface="Cambria"/>
                <a:cs typeface="Cambria"/>
              </a:rPr>
              <a:t> </a:t>
            </a:r>
            <a:r>
              <a:rPr dirty="0" sz="1200" spc="75">
                <a:latin typeface="Cambria"/>
                <a:cs typeface="Cambria"/>
              </a:rPr>
              <a:t>your</a:t>
            </a:r>
            <a:r>
              <a:rPr dirty="0" sz="1200" spc="405">
                <a:latin typeface="Cambria"/>
                <a:cs typeface="Cambria"/>
              </a:rPr>
              <a:t> </a:t>
            </a:r>
            <a:r>
              <a:rPr dirty="0" sz="1200" spc="80">
                <a:latin typeface="Cambria"/>
                <a:cs typeface="Cambria"/>
              </a:rPr>
              <a:t>colleagues.</a:t>
            </a:r>
            <a:r>
              <a:rPr dirty="0" sz="1200" spc="405">
                <a:latin typeface="Cambria"/>
                <a:cs typeface="Cambria"/>
              </a:rPr>
              <a:t> </a:t>
            </a:r>
            <a:r>
              <a:rPr dirty="0" sz="1200" spc="90">
                <a:latin typeface="Cambria"/>
                <a:cs typeface="Cambria"/>
              </a:rPr>
              <a:t>Employers</a:t>
            </a:r>
            <a:r>
              <a:rPr dirty="0" sz="1200" spc="409">
                <a:latin typeface="Cambria"/>
                <a:cs typeface="Cambria"/>
              </a:rPr>
              <a:t> </a:t>
            </a:r>
            <a:r>
              <a:rPr dirty="0" sz="1200" spc="70">
                <a:latin typeface="Cambria"/>
                <a:cs typeface="Cambria"/>
              </a:rPr>
              <a:t>consider </a:t>
            </a:r>
            <a:r>
              <a:rPr dirty="0" sz="1200" spc="85">
                <a:latin typeface="Cambria"/>
                <a:cs typeface="Cambria"/>
              </a:rPr>
              <a:t>these</a:t>
            </a:r>
            <a:r>
              <a:rPr dirty="0" sz="1200" spc="180">
                <a:latin typeface="Cambria"/>
                <a:cs typeface="Cambria"/>
              </a:rPr>
              <a:t>  </a:t>
            </a:r>
            <a:r>
              <a:rPr dirty="0" sz="1200" spc="80">
                <a:latin typeface="Cambria"/>
                <a:cs typeface="Cambria"/>
              </a:rPr>
              <a:t>qualifications</a:t>
            </a:r>
            <a:r>
              <a:rPr dirty="0" sz="1200" spc="185">
                <a:latin typeface="Cambria"/>
                <a:cs typeface="Cambria"/>
              </a:rPr>
              <a:t>  </a:t>
            </a:r>
            <a:r>
              <a:rPr dirty="0" sz="1200" spc="80">
                <a:latin typeface="Cambria"/>
                <a:cs typeface="Cambria"/>
              </a:rPr>
              <a:t>a</a:t>
            </a:r>
            <a:r>
              <a:rPr dirty="0" sz="1200" spc="145">
                <a:latin typeface="Cambria"/>
                <a:cs typeface="Cambria"/>
              </a:rPr>
              <a:t>  </a:t>
            </a:r>
            <a:r>
              <a:rPr dirty="0" sz="1200" spc="65">
                <a:latin typeface="Cambria"/>
                <a:cs typeface="Cambria"/>
              </a:rPr>
              <a:t>reliable</a:t>
            </a:r>
            <a:r>
              <a:rPr dirty="0" sz="1200" spc="145">
                <a:latin typeface="Cambria"/>
                <a:cs typeface="Cambria"/>
              </a:rPr>
              <a:t>  </a:t>
            </a:r>
            <a:r>
              <a:rPr dirty="0" sz="1200" spc="75">
                <a:latin typeface="Cambria"/>
                <a:cs typeface="Cambria"/>
              </a:rPr>
              <a:t>indicator</a:t>
            </a:r>
            <a:r>
              <a:rPr dirty="0" sz="1200" spc="150">
                <a:latin typeface="Cambria"/>
                <a:cs typeface="Cambria"/>
              </a:rPr>
              <a:t>  </a:t>
            </a:r>
            <a:r>
              <a:rPr dirty="0" sz="1200" spc="100">
                <a:latin typeface="Cambria"/>
                <a:cs typeface="Cambria"/>
              </a:rPr>
              <a:t>of</a:t>
            </a:r>
            <a:r>
              <a:rPr dirty="0" sz="1200" spc="145">
                <a:latin typeface="Cambria"/>
                <a:cs typeface="Cambria"/>
              </a:rPr>
              <a:t>  </a:t>
            </a:r>
            <a:r>
              <a:rPr dirty="0" sz="1200" spc="100">
                <a:latin typeface="Cambria"/>
                <a:cs typeface="Cambria"/>
              </a:rPr>
              <a:t>an</a:t>
            </a:r>
            <a:r>
              <a:rPr dirty="0" sz="1200" spc="145">
                <a:latin typeface="Cambria"/>
                <a:cs typeface="Cambria"/>
              </a:rPr>
              <a:t>  </a:t>
            </a:r>
            <a:r>
              <a:rPr dirty="0" sz="1200" spc="100">
                <a:latin typeface="Cambria"/>
                <a:cs typeface="Cambria"/>
              </a:rPr>
              <a:t>employee’s</a:t>
            </a:r>
            <a:r>
              <a:rPr dirty="0" sz="1200" spc="145">
                <a:latin typeface="Cambria"/>
                <a:cs typeface="Cambria"/>
              </a:rPr>
              <a:t>  </a:t>
            </a:r>
            <a:r>
              <a:rPr dirty="0" sz="1200" spc="85">
                <a:latin typeface="Cambria"/>
                <a:cs typeface="Cambria"/>
              </a:rPr>
              <a:t>talents</a:t>
            </a:r>
            <a:r>
              <a:rPr dirty="0" sz="1200" spc="145">
                <a:latin typeface="Cambria"/>
                <a:cs typeface="Cambria"/>
              </a:rPr>
              <a:t>  </a:t>
            </a:r>
            <a:r>
              <a:rPr dirty="0" sz="1200" spc="65">
                <a:latin typeface="Cambria"/>
                <a:cs typeface="Cambria"/>
              </a:rPr>
              <a:t>and </a:t>
            </a:r>
            <a:r>
              <a:rPr dirty="0" sz="1200" spc="80">
                <a:latin typeface="Cambria"/>
                <a:cs typeface="Cambria"/>
              </a:rPr>
              <a:t>dedication</a:t>
            </a:r>
            <a:r>
              <a:rPr dirty="0" sz="1200" spc="40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to</a:t>
            </a:r>
            <a:r>
              <a:rPr dirty="0" sz="1200" spc="45">
                <a:latin typeface="Cambria"/>
                <a:cs typeface="Cambria"/>
              </a:rPr>
              <a:t> </a:t>
            </a:r>
            <a:r>
              <a:rPr dirty="0" sz="1200" spc="80">
                <a:latin typeface="Cambria"/>
                <a:cs typeface="Cambria"/>
              </a:rPr>
              <a:t>professional</a:t>
            </a:r>
            <a:r>
              <a:rPr dirty="0" sz="1200" spc="45">
                <a:latin typeface="Cambria"/>
                <a:cs typeface="Cambria"/>
              </a:rPr>
              <a:t> </a:t>
            </a:r>
            <a:r>
              <a:rPr dirty="0" sz="1200" spc="75">
                <a:latin typeface="Cambria"/>
                <a:cs typeface="Cambria"/>
              </a:rPr>
              <a:t>growth.</a:t>
            </a:r>
            <a:endParaRPr sz="120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endParaRPr sz="12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12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</a:pPr>
            <a:r>
              <a:rPr dirty="0" sz="1400" spc="60" b="1">
                <a:latin typeface="Cambria"/>
                <a:cs typeface="Cambria"/>
              </a:rPr>
              <a:t>Outstanding</a:t>
            </a:r>
            <a:r>
              <a:rPr dirty="0" sz="1400" spc="50" b="1">
                <a:latin typeface="Cambria"/>
                <a:cs typeface="Cambria"/>
              </a:rPr>
              <a:t> </a:t>
            </a:r>
            <a:r>
              <a:rPr dirty="0" sz="1400" spc="60" b="1">
                <a:latin typeface="Cambria"/>
                <a:cs typeface="Cambria"/>
              </a:rPr>
              <a:t>earning</a:t>
            </a:r>
            <a:r>
              <a:rPr dirty="0" sz="1400" spc="50" b="1">
                <a:latin typeface="Cambria"/>
                <a:cs typeface="Cambria"/>
              </a:rPr>
              <a:t> </a:t>
            </a:r>
            <a:r>
              <a:rPr dirty="0" sz="1400" spc="40" b="1">
                <a:latin typeface="Cambria"/>
                <a:cs typeface="Cambria"/>
              </a:rPr>
              <a:t>potential</a:t>
            </a:r>
            <a:endParaRPr sz="14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760"/>
              </a:spcBef>
            </a:pPr>
            <a:endParaRPr sz="1400">
              <a:latin typeface="Cambria"/>
              <a:cs typeface="Cambria"/>
            </a:endParaRPr>
          </a:p>
          <a:p>
            <a:pPr algn="just" marL="12700" marR="8255">
              <a:lnSpc>
                <a:spcPct val="157100"/>
              </a:lnSpc>
            </a:pPr>
            <a:r>
              <a:rPr dirty="0" sz="1200" spc="90">
                <a:latin typeface="Cambria"/>
                <a:cs typeface="Cambria"/>
              </a:rPr>
              <a:t>It</a:t>
            </a:r>
            <a:r>
              <a:rPr dirty="0" sz="1200" spc="475">
                <a:latin typeface="Cambria"/>
                <a:cs typeface="Cambria"/>
              </a:rPr>
              <a:t> </a:t>
            </a:r>
            <a:r>
              <a:rPr dirty="0" sz="1200" spc="75">
                <a:latin typeface="Cambria"/>
                <a:cs typeface="Cambria"/>
              </a:rPr>
              <a:t>is</a:t>
            </a:r>
            <a:r>
              <a:rPr dirty="0" sz="1200" spc="475">
                <a:latin typeface="Cambria"/>
                <a:cs typeface="Cambria"/>
              </a:rPr>
              <a:t> </a:t>
            </a:r>
            <a:r>
              <a:rPr dirty="0" sz="1200" spc="90">
                <a:latin typeface="Cambria"/>
                <a:cs typeface="Cambria"/>
              </a:rPr>
              <a:t>one</a:t>
            </a:r>
            <a:r>
              <a:rPr dirty="0" sz="1200" spc="475">
                <a:latin typeface="Cambria"/>
                <a:cs typeface="Cambria"/>
              </a:rPr>
              <a:t> </a:t>
            </a:r>
            <a:r>
              <a:rPr dirty="0" sz="1200" spc="100">
                <a:latin typeface="Cambria"/>
                <a:cs typeface="Cambria"/>
              </a:rPr>
              <a:t>of</a:t>
            </a:r>
            <a:r>
              <a:rPr dirty="0" sz="1200" spc="475">
                <a:latin typeface="Cambria"/>
                <a:cs typeface="Cambria"/>
              </a:rPr>
              <a:t> </a:t>
            </a:r>
            <a:r>
              <a:rPr dirty="0" sz="1200" spc="90">
                <a:latin typeface="Cambria"/>
                <a:cs typeface="Cambria"/>
              </a:rPr>
              <a:t>the</a:t>
            </a:r>
            <a:r>
              <a:rPr dirty="0" sz="1200" spc="475">
                <a:latin typeface="Cambria"/>
                <a:cs typeface="Cambria"/>
              </a:rPr>
              <a:t> </a:t>
            </a:r>
            <a:r>
              <a:rPr dirty="0" sz="1200" spc="110">
                <a:latin typeface="Cambria"/>
                <a:cs typeface="Cambria"/>
              </a:rPr>
              <a:t>most</a:t>
            </a:r>
            <a:r>
              <a:rPr dirty="0" sz="1200" spc="480">
                <a:latin typeface="Cambria"/>
                <a:cs typeface="Cambria"/>
              </a:rPr>
              <a:t> </a:t>
            </a:r>
            <a:r>
              <a:rPr dirty="0" sz="1200" spc="75">
                <a:latin typeface="Cambria"/>
                <a:cs typeface="Cambria"/>
              </a:rPr>
              <a:t>attractive</a:t>
            </a:r>
            <a:r>
              <a:rPr dirty="0" sz="1200" spc="475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aspects</a:t>
            </a:r>
            <a:r>
              <a:rPr dirty="0" sz="1200" spc="475">
                <a:latin typeface="Cambria"/>
                <a:cs typeface="Cambria"/>
              </a:rPr>
              <a:t> </a:t>
            </a:r>
            <a:r>
              <a:rPr dirty="0" sz="1200" spc="100">
                <a:latin typeface="Cambria"/>
                <a:cs typeface="Cambria"/>
              </a:rPr>
              <a:t>of</a:t>
            </a:r>
            <a:r>
              <a:rPr dirty="0" sz="1200" spc="475">
                <a:latin typeface="Cambria"/>
                <a:cs typeface="Cambria"/>
              </a:rPr>
              <a:t> </a:t>
            </a:r>
            <a:r>
              <a:rPr dirty="0" sz="1200" spc="95">
                <a:latin typeface="Cambria"/>
                <a:cs typeface="Cambria"/>
              </a:rPr>
              <a:t>Microsoft</a:t>
            </a:r>
            <a:r>
              <a:rPr dirty="0" sz="1200" spc="475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training</a:t>
            </a:r>
            <a:r>
              <a:rPr dirty="0" sz="1200" spc="400">
                <a:latin typeface="Cambria"/>
                <a:cs typeface="Cambria"/>
              </a:rPr>
              <a:t> </a:t>
            </a:r>
            <a:r>
              <a:rPr dirty="0" sz="1200" spc="65">
                <a:latin typeface="Cambria"/>
                <a:cs typeface="Cambria"/>
              </a:rPr>
              <a:t>courses. </a:t>
            </a:r>
            <a:r>
              <a:rPr dirty="0" sz="1200" spc="70">
                <a:latin typeface="Cambria"/>
                <a:cs typeface="Cambria"/>
              </a:rPr>
              <a:t>Everybody</a:t>
            </a:r>
            <a:r>
              <a:rPr dirty="0" sz="1200" spc="254">
                <a:latin typeface="Cambria"/>
                <a:cs typeface="Cambria"/>
              </a:rPr>
              <a:t> </a:t>
            </a:r>
            <a:r>
              <a:rPr dirty="0" sz="1200" spc="70">
                <a:latin typeface="Cambria"/>
                <a:cs typeface="Cambria"/>
              </a:rPr>
              <a:t>strives</a:t>
            </a:r>
            <a:r>
              <a:rPr dirty="0" sz="1200" spc="254">
                <a:latin typeface="Cambria"/>
                <a:cs typeface="Cambria"/>
              </a:rPr>
              <a:t> </a:t>
            </a:r>
            <a:r>
              <a:rPr dirty="0" sz="1200" spc="80">
                <a:latin typeface="Cambria"/>
                <a:cs typeface="Cambria"/>
              </a:rPr>
              <a:t>hard</a:t>
            </a:r>
            <a:r>
              <a:rPr dirty="0" sz="1200" spc="260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to</a:t>
            </a:r>
            <a:r>
              <a:rPr dirty="0" sz="1200" spc="254">
                <a:latin typeface="Cambria"/>
                <a:cs typeface="Cambria"/>
              </a:rPr>
              <a:t> </a:t>
            </a:r>
            <a:r>
              <a:rPr dirty="0" sz="1200" spc="75">
                <a:latin typeface="Cambria"/>
                <a:cs typeface="Cambria"/>
              </a:rPr>
              <a:t>earn</a:t>
            </a:r>
            <a:r>
              <a:rPr dirty="0" sz="1200" spc="180">
                <a:latin typeface="Cambria"/>
                <a:cs typeface="Cambria"/>
              </a:rPr>
              <a:t> </a:t>
            </a:r>
            <a:r>
              <a:rPr dirty="0" sz="1200" spc="105">
                <a:latin typeface="Cambria"/>
                <a:cs typeface="Cambria"/>
              </a:rPr>
              <a:t>money</a:t>
            </a:r>
            <a:r>
              <a:rPr dirty="0" sz="1200" spc="180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to</a:t>
            </a:r>
            <a:r>
              <a:rPr dirty="0" sz="1200" spc="180">
                <a:latin typeface="Cambria"/>
                <a:cs typeface="Cambria"/>
              </a:rPr>
              <a:t> </a:t>
            </a:r>
            <a:r>
              <a:rPr dirty="0" sz="1200" spc="95">
                <a:latin typeface="Cambria"/>
                <a:cs typeface="Cambria"/>
              </a:rPr>
              <a:t>enhance</a:t>
            </a:r>
            <a:r>
              <a:rPr dirty="0" sz="1200" spc="180">
                <a:latin typeface="Cambria"/>
                <a:cs typeface="Cambria"/>
              </a:rPr>
              <a:t> </a:t>
            </a:r>
            <a:r>
              <a:rPr dirty="0" sz="1200" spc="90">
                <a:latin typeface="Cambria"/>
                <a:cs typeface="Cambria"/>
              </a:rPr>
              <a:t>the</a:t>
            </a:r>
            <a:r>
              <a:rPr dirty="0" sz="1200" spc="180">
                <a:latin typeface="Cambria"/>
                <a:cs typeface="Cambria"/>
              </a:rPr>
              <a:t> </a:t>
            </a:r>
            <a:r>
              <a:rPr dirty="0" sz="1200" spc="75">
                <a:latin typeface="Cambria"/>
                <a:cs typeface="Cambria"/>
              </a:rPr>
              <a:t>quality</a:t>
            </a:r>
            <a:r>
              <a:rPr dirty="0" sz="1200" spc="180">
                <a:latin typeface="Cambria"/>
                <a:cs typeface="Cambria"/>
              </a:rPr>
              <a:t> </a:t>
            </a:r>
            <a:r>
              <a:rPr dirty="0" sz="1200" spc="100">
                <a:latin typeface="Cambria"/>
                <a:cs typeface="Cambria"/>
              </a:rPr>
              <a:t>of</a:t>
            </a:r>
            <a:r>
              <a:rPr dirty="0" sz="1200" spc="180">
                <a:latin typeface="Cambria"/>
                <a:cs typeface="Cambria"/>
              </a:rPr>
              <a:t> </a:t>
            </a:r>
            <a:r>
              <a:rPr dirty="0" sz="1200" spc="75">
                <a:latin typeface="Cambria"/>
                <a:cs typeface="Cambria"/>
              </a:rPr>
              <a:t>their</a:t>
            </a:r>
            <a:r>
              <a:rPr dirty="0" sz="1200" spc="180">
                <a:latin typeface="Cambria"/>
                <a:cs typeface="Cambria"/>
              </a:rPr>
              <a:t> </a:t>
            </a:r>
            <a:r>
              <a:rPr dirty="0" sz="1200" spc="65">
                <a:latin typeface="Cambria"/>
                <a:cs typeface="Cambria"/>
              </a:rPr>
              <a:t>life. </a:t>
            </a:r>
            <a:r>
              <a:rPr dirty="0" sz="1200" spc="75">
                <a:latin typeface="Cambria"/>
                <a:cs typeface="Cambria"/>
              </a:rPr>
              <a:t>People</a:t>
            </a:r>
            <a:r>
              <a:rPr dirty="0" sz="1200" spc="475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with</a:t>
            </a:r>
            <a:r>
              <a:rPr dirty="0" sz="1200" spc="480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these</a:t>
            </a:r>
            <a:r>
              <a:rPr dirty="0" sz="1200" spc="480">
                <a:latin typeface="Cambria"/>
                <a:cs typeface="Cambria"/>
              </a:rPr>
              <a:t> </a:t>
            </a:r>
            <a:r>
              <a:rPr dirty="0" sz="1200" spc="80">
                <a:latin typeface="Cambria"/>
                <a:cs typeface="Cambria"/>
              </a:rPr>
              <a:t>certifications</a:t>
            </a:r>
            <a:r>
              <a:rPr dirty="0" sz="1200" spc="480">
                <a:latin typeface="Cambria"/>
                <a:cs typeface="Cambria"/>
              </a:rPr>
              <a:t> </a:t>
            </a:r>
            <a:r>
              <a:rPr dirty="0" sz="1200" spc="75">
                <a:latin typeface="Cambria"/>
                <a:cs typeface="Cambria"/>
              </a:rPr>
              <a:t>earn</a:t>
            </a:r>
            <a:r>
              <a:rPr dirty="0" sz="1200" spc="480">
                <a:latin typeface="Cambria"/>
                <a:cs typeface="Cambria"/>
              </a:rPr>
              <a:t> </a:t>
            </a:r>
            <a:r>
              <a:rPr dirty="0" sz="1200" spc="120">
                <a:latin typeface="Cambria"/>
                <a:cs typeface="Cambria"/>
              </a:rPr>
              <a:t>much</a:t>
            </a:r>
            <a:r>
              <a:rPr dirty="0" sz="1200" spc="405">
                <a:latin typeface="Cambria"/>
                <a:cs typeface="Cambria"/>
              </a:rPr>
              <a:t> </a:t>
            </a:r>
            <a:r>
              <a:rPr dirty="0" sz="1200" spc="95">
                <a:latin typeface="Cambria"/>
                <a:cs typeface="Cambria"/>
              </a:rPr>
              <a:t>more</a:t>
            </a:r>
            <a:r>
              <a:rPr dirty="0" sz="1200" spc="405">
                <a:latin typeface="Cambria"/>
                <a:cs typeface="Cambria"/>
              </a:rPr>
              <a:t> </a:t>
            </a:r>
            <a:r>
              <a:rPr dirty="0" sz="1200" spc="100">
                <a:latin typeface="Cambria"/>
                <a:cs typeface="Cambria"/>
              </a:rPr>
              <a:t>than</a:t>
            </a:r>
            <a:r>
              <a:rPr dirty="0" sz="1200" spc="400">
                <a:latin typeface="Cambria"/>
                <a:cs typeface="Cambria"/>
              </a:rPr>
              <a:t> </a:t>
            </a:r>
            <a:r>
              <a:rPr dirty="0" sz="1200" spc="80">
                <a:latin typeface="Cambria"/>
                <a:cs typeface="Cambria"/>
              </a:rPr>
              <a:t>others.</a:t>
            </a:r>
            <a:r>
              <a:rPr dirty="0" sz="1200" spc="405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You</a:t>
            </a:r>
            <a:r>
              <a:rPr dirty="0" sz="1200" spc="405">
                <a:latin typeface="Cambria"/>
                <a:cs typeface="Cambria"/>
              </a:rPr>
              <a:t> </a:t>
            </a:r>
            <a:r>
              <a:rPr dirty="0" sz="1200" spc="70">
                <a:latin typeface="Cambria"/>
                <a:cs typeface="Cambria"/>
              </a:rPr>
              <a:t>can </a:t>
            </a:r>
            <a:r>
              <a:rPr dirty="0" sz="1200" spc="90">
                <a:latin typeface="Cambria"/>
                <a:cs typeface="Cambria"/>
              </a:rPr>
              <a:t>perform</a:t>
            </a:r>
            <a:r>
              <a:rPr dirty="0" sz="1200" spc="105">
                <a:latin typeface="Cambria"/>
                <a:cs typeface="Cambria"/>
              </a:rPr>
              <a:t> </a:t>
            </a:r>
            <a:r>
              <a:rPr dirty="0" sz="1200" spc="65">
                <a:latin typeface="Cambria"/>
                <a:cs typeface="Cambria"/>
              </a:rPr>
              <a:t>better</a:t>
            </a:r>
            <a:r>
              <a:rPr dirty="0" sz="1200" spc="105">
                <a:latin typeface="Cambria"/>
                <a:cs typeface="Cambria"/>
              </a:rPr>
              <a:t> </a:t>
            </a:r>
            <a:r>
              <a:rPr dirty="0" sz="1200" spc="100">
                <a:latin typeface="Cambria"/>
                <a:cs typeface="Cambria"/>
              </a:rPr>
              <a:t>than</a:t>
            </a:r>
            <a:r>
              <a:rPr dirty="0" sz="1200" spc="105">
                <a:latin typeface="Cambria"/>
                <a:cs typeface="Cambria"/>
              </a:rPr>
              <a:t> </a:t>
            </a:r>
            <a:r>
              <a:rPr dirty="0" sz="1200" spc="80">
                <a:latin typeface="Cambria"/>
                <a:cs typeface="Cambria"/>
              </a:rPr>
              <a:t>others</a:t>
            </a:r>
            <a:r>
              <a:rPr dirty="0" sz="1200" spc="105">
                <a:latin typeface="Cambria"/>
                <a:cs typeface="Cambria"/>
              </a:rPr>
              <a:t> </a:t>
            </a:r>
            <a:r>
              <a:rPr dirty="0" sz="1200" spc="95">
                <a:latin typeface="Cambria"/>
                <a:cs typeface="Cambria"/>
              </a:rPr>
              <a:t>when</a:t>
            </a:r>
            <a:r>
              <a:rPr dirty="0" sz="1200" spc="105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you</a:t>
            </a:r>
            <a:r>
              <a:rPr dirty="0" sz="1200" spc="105">
                <a:latin typeface="Cambria"/>
                <a:cs typeface="Cambria"/>
              </a:rPr>
              <a:t> </a:t>
            </a:r>
            <a:r>
              <a:rPr dirty="0" sz="1200" spc="65">
                <a:latin typeface="Cambria"/>
                <a:cs typeface="Cambria"/>
              </a:rPr>
              <a:t>rely</a:t>
            </a:r>
            <a:r>
              <a:rPr dirty="0" sz="1200" spc="105">
                <a:latin typeface="Cambria"/>
                <a:cs typeface="Cambria"/>
              </a:rPr>
              <a:t> on </a:t>
            </a:r>
            <a:r>
              <a:rPr dirty="0" sz="1200" spc="85">
                <a:latin typeface="Cambria"/>
                <a:cs typeface="Cambria"/>
              </a:rPr>
              <a:t>these</a:t>
            </a:r>
            <a:r>
              <a:rPr dirty="0" sz="1200" spc="105">
                <a:latin typeface="Cambria"/>
                <a:cs typeface="Cambria"/>
              </a:rPr>
              <a:t> </a:t>
            </a:r>
            <a:r>
              <a:rPr dirty="0" sz="1200" spc="80">
                <a:latin typeface="Cambria"/>
                <a:cs typeface="Cambria"/>
              </a:rPr>
              <a:t>courses</a:t>
            </a:r>
            <a:r>
              <a:rPr dirty="0" sz="1200" spc="105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to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95">
                <a:latin typeface="Cambria"/>
                <a:cs typeface="Cambria"/>
              </a:rPr>
              <a:t>enhance</a:t>
            </a:r>
            <a:r>
              <a:rPr dirty="0" sz="1200" spc="25">
                <a:latin typeface="Cambria"/>
                <a:cs typeface="Cambria"/>
              </a:rPr>
              <a:t> </a:t>
            </a:r>
            <a:r>
              <a:rPr dirty="0" sz="1200" spc="55">
                <a:latin typeface="Cambria"/>
                <a:cs typeface="Cambria"/>
              </a:rPr>
              <a:t>your </a:t>
            </a:r>
            <a:r>
              <a:rPr dirty="0" sz="1200" spc="85">
                <a:latin typeface="Cambria"/>
                <a:cs typeface="Cambria"/>
              </a:rPr>
              <a:t>knowledge</a:t>
            </a:r>
            <a:r>
              <a:rPr dirty="0" sz="1200" spc="185">
                <a:latin typeface="Cambria"/>
                <a:cs typeface="Cambria"/>
              </a:rPr>
              <a:t> </a:t>
            </a:r>
            <a:r>
              <a:rPr dirty="0" sz="1200" spc="90">
                <a:latin typeface="Cambria"/>
                <a:cs typeface="Cambria"/>
              </a:rPr>
              <a:t>and</a:t>
            </a:r>
            <a:r>
              <a:rPr dirty="0" sz="1200" spc="114">
                <a:latin typeface="Cambria"/>
                <a:cs typeface="Cambria"/>
              </a:rPr>
              <a:t> </a:t>
            </a:r>
            <a:r>
              <a:rPr dirty="0" sz="1200" spc="75">
                <a:latin typeface="Cambria"/>
                <a:cs typeface="Cambria"/>
              </a:rPr>
              <a:t>skillsets.</a:t>
            </a:r>
            <a:r>
              <a:rPr dirty="0" sz="1200" spc="114">
                <a:latin typeface="Cambria"/>
                <a:cs typeface="Cambria"/>
              </a:rPr>
              <a:t> </a:t>
            </a:r>
            <a:r>
              <a:rPr dirty="0" sz="1200" spc="105">
                <a:latin typeface="Cambria"/>
                <a:cs typeface="Cambria"/>
              </a:rPr>
              <a:t>In</a:t>
            </a:r>
            <a:r>
              <a:rPr dirty="0" sz="1200" spc="114">
                <a:latin typeface="Cambria"/>
                <a:cs typeface="Cambria"/>
              </a:rPr>
              <a:t> </a:t>
            </a:r>
            <a:r>
              <a:rPr dirty="0" sz="1200" spc="95">
                <a:latin typeface="Cambria"/>
                <a:cs typeface="Cambria"/>
              </a:rPr>
              <a:t>short,</a:t>
            </a:r>
            <a:r>
              <a:rPr dirty="0" sz="1200" spc="114">
                <a:latin typeface="Cambria"/>
                <a:cs typeface="Cambria"/>
              </a:rPr>
              <a:t> </a:t>
            </a:r>
            <a:r>
              <a:rPr dirty="0" sz="1200" spc="95">
                <a:latin typeface="Cambria"/>
                <a:cs typeface="Cambria"/>
              </a:rPr>
              <a:t>completing</a:t>
            </a:r>
            <a:r>
              <a:rPr dirty="0" sz="1200" spc="114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these</a:t>
            </a:r>
            <a:r>
              <a:rPr dirty="0" sz="1200" spc="114">
                <a:latin typeface="Cambria"/>
                <a:cs typeface="Cambria"/>
              </a:rPr>
              <a:t> </a:t>
            </a:r>
            <a:r>
              <a:rPr dirty="0" sz="1200" spc="95">
                <a:latin typeface="Cambria"/>
                <a:cs typeface="Cambria"/>
              </a:rPr>
              <a:t>programs</a:t>
            </a:r>
            <a:r>
              <a:rPr dirty="0" sz="1200" spc="110">
                <a:latin typeface="Cambria"/>
                <a:cs typeface="Cambria"/>
              </a:rPr>
              <a:t> </a:t>
            </a:r>
            <a:r>
              <a:rPr dirty="0" sz="1200" spc="65">
                <a:latin typeface="Cambria"/>
                <a:cs typeface="Cambria"/>
              </a:rPr>
              <a:t>will</a:t>
            </a:r>
            <a:r>
              <a:rPr dirty="0" sz="1200" spc="114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help</a:t>
            </a:r>
            <a:r>
              <a:rPr dirty="0" sz="1200" spc="114">
                <a:latin typeface="Cambria"/>
                <a:cs typeface="Cambria"/>
              </a:rPr>
              <a:t> </a:t>
            </a:r>
            <a:r>
              <a:rPr dirty="0" sz="1200" spc="60">
                <a:latin typeface="Cambria"/>
                <a:cs typeface="Cambria"/>
              </a:rPr>
              <a:t>you </a:t>
            </a:r>
            <a:r>
              <a:rPr dirty="0" sz="1200" spc="75">
                <a:latin typeface="Cambria"/>
                <a:cs typeface="Cambria"/>
              </a:rPr>
              <a:t>earn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95">
                <a:latin typeface="Cambria"/>
                <a:cs typeface="Cambria"/>
              </a:rPr>
              <a:t>more</a:t>
            </a:r>
            <a:r>
              <a:rPr dirty="0" sz="1200" spc="35">
                <a:latin typeface="Cambria"/>
                <a:cs typeface="Cambria"/>
              </a:rPr>
              <a:t> </a:t>
            </a:r>
            <a:r>
              <a:rPr dirty="0" sz="1200" spc="105">
                <a:latin typeface="Cambria"/>
                <a:cs typeface="Cambria"/>
              </a:rPr>
              <a:t>money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90">
                <a:latin typeface="Cambria"/>
                <a:cs typeface="Cambria"/>
              </a:rPr>
              <a:t>and</a:t>
            </a:r>
            <a:r>
              <a:rPr dirty="0" sz="1200" spc="35">
                <a:latin typeface="Cambria"/>
                <a:cs typeface="Cambria"/>
              </a:rPr>
              <a:t> </a:t>
            </a:r>
            <a:r>
              <a:rPr dirty="0" sz="1200" spc="105">
                <a:latin typeface="Cambria"/>
                <a:cs typeface="Cambria"/>
              </a:rPr>
              <a:t>make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75">
                <a:latin typeface="Cambria"/>
                <a:cs typeface="Cambria"/>
              </a:rPr>
              <a:t>your</a:t>
            </a:r>
            <a:r>
              <a:rPr dirty="0" sz="1200" spc="35">
                <a:latin typeface="Cambria"/>
                <a:cs typeface="Cambria"/>
              </a:rPr>
              <a:t> </a:t>
            </a:r>
            <a:r>
              <a:rPr dirty="0" sz="1200" spc="75">
                <a:latin typeface="Cambria"/>
                <a:cs typeface="Cambria"/>
              </a:rPr>
              <a:t>life</a:t>
            </a:r>
            <a:r>
              <a:rPr dirty="0" sz="1200" spc="35">
                <a:latin typeface="Cambria"/>
                <a:cs typeface="Cambria"/>
              </a:rPr>
              <a:t> </a:t>
            </a:r>
            <a:r>
              <a:rPr dirty="0" sz="1200" spc="95">
                <a:latin typeface="Cambria"/>
                <a:cs typeface="Cambria"/>
              </a:rPr>
              <a:t>more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65">
                <a:latin typeface="Cambria"/>
                <a:cs typeface="Cambria"/>
              </a:rPr>
              <a:t>rewarding.</a:t>
            </a:r>
            <a:endParaRPr sz="120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endParaRPr sz="12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12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</a:pPr>
            <a:r>
              <a:rPr dirty="0" sz="1400" spc="65" b="1">
                <a:latin typeface="Cambria"/>
                <a:cs typeface="Cambria"/>
              </a:rPr>
              <a:t>Enhanced</a:t>
            </a:r>
            <a:r>
              <a:rPr dirty="0" sz="1400" spc="90" b="1">
                <a:latin typeface="Cambria"/>
                <a:cs typeface="Cambria"/>
              </a:rPr>
              <a:t> </a:t>
            </a:r>
            <a:r>
              <a:rPr dirty="0" sz="1400" b="1">
                <a:latin typeface="Cambria"/>
                <a:cs typeface="Cambria"/>
              </a:rPr>
              <a:t>job</a:t>
            </a:r>
            <a:r>
              <a:rPr dirty="0" sz="1400" spc="90" b="1">
                <a:latin typeface="Cambria"/>
                <a:cs typeface="Cambria"/>
              </a:rPr>
              <a:t> </a:t>
            </a:r>
            <a:r>
              <a:rPr dirty="0" sz="1400" spc="-10" b="1">
                <a:latin typeface="Cambria"/>
                <a:cs typeface="Cambria"/>
              </a:rPr>
              <a:t>security</a:t>
            </a:r>
            <a:endParaRPr sz="14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760"/>
              </a:spcBef>
            </a:pPr>
            <a:endParaRPr sz="1400">
              <a:latin typeface="Cambria"/>
              <a:cs typeface="Cambria"/>
            </a:endParaRPr>
          </a:p>
          <a:p>
            <a:pPr algn="just" marL="12700" marR="7620">
              <a:lnSpc>
                <a:spcPct val="157100"/>
              </a:lnSpc>
            </a:pPr>
            <a:r>
              <a:rPr dirty="0" sz="1200" spc="100">
                <a:latin typeface="Cambria"/>
                <a:cs typeface="Cambria"/>
              </a:rPr>
              <a:t>The</a:t>
            </a:r>
            <a:r>
              <a:rPr dirty="0" sz="1200" spc="105">
                <a:latin typeface="Cambria"/>
                <a:cs typeface="Cambria"/>
              </a:rPr>
              <a:t> </a:t>
            </a:r>
            <a:r>
              <a:rPr dirty="0" sz="1200" spc="120">
                <a:latin typeface="Cambria"/>
                <a:cs typeface="Cambria"/>
              </a:rPr>
              <a:t>ever-</a:t>
            </a:r>
            <a:r>
              <a:rPr dirty="0" sz="1200" spc="100">
                <a:latin typeface="Cambria"/>
                <a:cs typeface="Cambria"/>
              </a:rPr>
              <a:t>emerging</a:t>
            </a:r>
            <a:r>
              <a:rPr dirty="0" sz="1200" spc="110">
                <a:latin typeface="Cambria"/>
                <a:cs typeface="Cambria"/>
              </a:rPr>
              <a:t> </a:t>
            </a:r>
            <a:r>
              <a:rPr dirty="0" sz="1200" spc="95">
                <a:latin typeface="Cambria"/>
                <a:cs typeface="Cambria"/>
              </a:rPr>
              <a:t>advancements</a:t>
            </a:r>
            <a:r>
              <a:rPr dirty="0" sz="1200" spc="110">
                <a:latin typeface="Cambria"/>
                <a:cs typeface="Cambria"/>
              </a:rPr>
              <a:t> </a:t>
            </a:r>
            <a:r>
              <a:rPr dirty="0" sz="1200" spc="90">
                <a:latin typeface="Cambria"/>
                <a:cs typeface="Cambria"/>
              </a:rPr>
              <a:t>in</a:t>
            </a:r>
            <a:r>
              <a:rPr dirty="0" sz="1200" spc="110">
                <a:latin typeface="Cambria"/>
                <a:cs typeface="Cambria"/>
              </a:rPr>
              <a:t> </a:t>
            </a:r>
            <a:r>
              <a:rPr dirty="0" sz="1200" spc="95">
                <a:latin typeface="Cambria"/>
                <a:cs typeface="Cambria"/>
              </a:rPr>
              <a:t>technology</a:t>
            </a:r>
            <a:r>
              <a:rPr dirty="0" sz="1200" spc="110">
                <a:latin typeface="Cambria"/>
                <a:cs typeface="Cambria"/>
              </a:rPr>
              <a:t> </a:t>
            </a:r>
            <a:r>
              <a:rPr dirty="0" sz="1200" spc="105">
                <a:latin typeface="Cambria"/>
                <a:cs typeface="Cambria"/>
              </a:rPr>
              <a:t>make</a:t>
            </a:r>
            <a:r>
              <a:rPr dirty="0" sz="1200" spc="110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employees</a:t>
            </a:r>
            <a:r>
              <a:rPr dirty="0" sz="1200" spc="110">
                <a:latin typeface="Cambria"/>
                <a:cs typeface="Cambria"/>
              </a:rPr>
              <a:t> </a:t>
            </a:r>
            <a:r>
              <a:rPr dirty="0" sz="1200" spc="65">
                <a:latin typeface="Cambria"/>
                <a:cs typeface="Cambria"/>
              </a:rPr>
              <a:t>insecure. </a:t>
            </a:r>
            <a:r>
              <a:rPr dirty="0" sz="1200" spc="120">
                <a:latin typeface="Cambria"/>
                <a:cs typeface="Cambria"/>
              </a:rPr>
              <a:t>Many</a:t>
            </a:r>
            <a:r>
              <a:rPr dirty="0" sz="1200" spc="175">
                <a:latin typeface="Cambria"/>
                <a:cs typeface="Cambria"/>
              </a:rPr>
              <a:t> </a:t>
            </a:r>
            <a:r>
              <a:rPr dirty="0" sz="1200" spc="75">
                <a:latin typeface="Cambria"/>
                <a:cs typeface="Cambria"/>
              </a:rPr>
              <a:t>people</a:t>
            </a:r>
            <a:r>
              <a:rPr dirty="0" sz="1200" spc="180">
                <a:latin typeface="Cambria"/>
                <a:cs typeface="Cambria"/>
              </a:rPr>
              <a:t> </a:t>
            </a:r>
            <a:r>
              <a:rPr dirty="0" sz="1200" spc="80">
                <a:latin typeface="Cambria"/>
                <a:cs typeface="Cambria"/>
              </a:rPr>
              <a:t>even</a:t>
            </a:r>
            <a:r>
              <a:rPr dirty="0" sz="1200" spc="175">
                <a:latin typeface="Cambria"/>
                <a:cs typeface="Cambria"/>
              </a:rPr>
              <a:t> </a:t>
            </a:r>
            <a:r>
              <a:rPr dirty="0" sz="1200" spc="75">
                <a:latin typeface="Cambria"/>
                <a:cs typeface="Cambria"/>
              </a:rPr>
              <a:t>lose</a:t>
            </a:r>
            <a:r>
              <a:rPr dirty="0" sz="1200" spc="180">
                <a:latin typeface="Cambria"/>
                <a:cs typeface="Cambria"/>
              </a:rPr>
              <a:t> </a:t>
            </a:r>
            <a:r>
              <a:rPr dirty="0" sz="1200" spc="75">
                <a:latin typeface="Cambria"/>
                <a:cs typeface="Cambria"/>
              </a:rPr>
              <a:t>their</a:t>
            </a:r>
            <a:r>
              <a:rPr dirty="0" sz="1200" spc="175">
                <a:latin typeface="Cambria"/>
                <a:cs typeface="Cambria"/>
              </a:rPr>
              <a:t> </a:t>
            </a:r>
            <a:r>
              <a:rPr dirty="0" sz="1200" spc="70">
                <a:latin typeface="Cambria"/>
                <a:cs typeface="Cambria"/>
              </a:rPr>
              <a:t>jobs</a:t>
            </a:r>
            <a:r>
              <a:rPr dirty="0" sz="1200" spc="180">
                <a:latin typeface="Cambria"/>
                <a:cs typeface="Cambria"/>
              </a:rPr>
              <a:t> </a:t>
            </a:r>
            <a:r>
              <a:rPr dirty="0" sz="1200" spc="75">
                <a:latin typeface="Cambria"/>
                <a:cs typeface="Cambria"/>
              </a:rPr>
              <a:t>due</a:t>
            </a:r>
            <a:r>
              <a:rPr dirty="0" sz="1200" spc="175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to</a:t>
            </a:r>
            <a:r>
              <a:rPr dirty="0" sz="1200" spc="180">
                <a:latin typeface="Cambria"/>
                <a:cs typeface="Cambria"/>
              </a:rPr>
              <a:t> </a:t>
            </a:r>
            <a:r>
              <a:rPr dirty="0" sz="1200" spc="90">
                <a:latin typeface="Cambria"/>
                <a:cs typeface="Cambria"/>
              </a:rPr>
              <a:t>incompetence.</a:t>
            </a:r>
            <a:r>
              <a:rPr dirty="0" sz="1200" spc="175">
                <a:latin typeface="Cambria"/>
                <a:cs typeface="Cambria"/>
              </a:rPr>
              <a:t> </a:t>
            </a:r>
            <a:r>
              <a:rPr dirty="0" sz="1200" spc="95">
                <a:latin typeface="Cambria"/>
                <a:cs typeface="Cambria"/>
              </a:rPr>
              <a:t>They</a:t>
            </a:r>
            <a:r>
              <a:rPr dirty="0" sz="1200" spc="180">
                <a:latin typeface="Cambria"/>
                <a:cs typeface="Cambria"/>
              </a:rPr>
              <a:t> </a:t>
            </a:r>
            <a:r>
              <a:rPr dirty="0" sz="1200" spc="80">
                <a:latin typeface="Cambria"/>
                <a:cs typeface="Cambria"/>
              </a:rPr>
              <a:t>need</a:t>
            </a:r>
            <a:r>
              <a:rPr dirty="0" sz="1200" spc="175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to</a:t>
            </a:r>
            <a:r>
              <a:rPr dirty="0" sz="1200" spc="105">
                <a:latin typeface="Cambria"/>
                <a:cs typeface="Cambria"/>
              </a:rPr>
              <a:t> </a:t>
            </a:r>
            <a:r>
              <a:rPr dirty="0" sz="1200" spc="65">
                <a:latin typeface="Cambria"/>
                <a:cs typeface="Cambria"/>
              </a:rPr>
              <a:t>learn </a:t>
            </a:r>
            <a:r>
              <a:rPr dirty="0" sz="1200" spc="95">
                <a:latin typeface="Cambria"/>
                <a:cs typeface="Cambria"/>
              </a:rPr>
              <a:t>more</a:t>
            </a:r>
            <a:r>
              <a:rPr dirty="0" sz="1200" spc="105">
                <a:latin typeface="Cambria"/>
                <a:cs typeface="Cambria"/>
              </a:rPr>
              <a:t> </a:t>
            </a:r>
            <a:r>
              <a:rPr dirty="0" sz="1200" spc="100">
                <a:latin typeface="Cambria"/>
                <a:cs typeface="Cambria"/>
              </a:rPr>
              <a:t>things</a:t>
            </a:r>
            <a:r>
              <a:rPr dirty="0" sz="1200" spc="110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to</a:t>
            </a:r>
            <a:r>
              <a:rPr dirty="0" sz="1200" spc="110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stay</a:t>
            </a:r>
            <a:r>
              <a:rPr dirty="0" sz="1200" spc="110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competitive.</a:t>
            </a:r>
            <a:r>
              <a:rPr dirty="0" sz="1200" spc="110">
                <a:latin typeface="Cambria"/>
                <a:cs typeface="Cambria"/>
              </a:rPr>
              <a:t> </a:t>
            </a:r>
            <a:r>
              <a:rPr dirty="0" sz="1200" spc="70">
                <a:latin typeface="Cambria"/>
                <a:cs typeface="Cambria"/>
              </a:rPr>
              <a:t>Accredited</a:t>
            </a:r>
            <a:r>
              <a:rPr dirty="0" sz="1200" spc="110">
                <a:latin typeface="Cambria"/>
                <a:cs typeface="Cambria"/>
              </a:rPr>
              <a:t> </a:t>
            </a:r>
            <a:r>
              <a:rPr dirty="0" sz="1200" spc="95">
                <a:latin typeface="Cambria"/>
                <a:cs typeface="Cambria"/>
              </a:rPr>
              <a:t>Microsoft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80">
                <a:latin typeface="Cambria"/>
                <a:cs typeface="Cambria"/>
              </a:rPr>
              <a:t>courses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help</a:t>
            </a:r>
            <a:r>
              <a:rPr dirty="0" sz="1200" spc="35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you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65">
                <a:latin typeface="Cambria"/>
                <a:cs typeface="Cambria"/>
              </a:rPr>
              <a:t>stay </a:t>
            </a:r>
            <a:r>
              <a:rPr dirty="0" sz="1200" spc="175">
                <a:latin typeface="Cambria"/>
                <a:cs typeface="Cambria"/>
              </a:rPr>
              <a:t>up-to-</a:t>
            </a:r>
            <a:r>
              <a:rPr dirty="0" sz="1200" spc="75">
                <a:latin typeface="Cambria"/>
                <a:cs typeface="Cambria"/>
              </a:rPr>
              <a:t>date</a:t>
            </a:r>
            <a:r>
              <a:rPr dirty="0" sz="1200" spc="185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with</a:t>
            </a:r>
            <a:r>
              <a:rPr dirty="0" sz="1200" spc="185">
                <a:latin typeface="Cambria"/>
                <a:cs typeface="Cambria"/>
              </a:rPr>
              <a:t> </a:t>
            </a:r>
            <a:r>
              <a:rPr dirty="0" sz="1200" spc="90">
                <a:latin typeface="Cambria"/>
                <a:cs typeface="Cambria"/>
              </a:rPr>
              <a:t>the</a:t>
            </a:r>
            <a:r>
              <a:rPr dirty="0" sz="1200" spc="110">
                <a:latin typeface="Cambria"/>
                <a:cs typeface="Cambria"/>
              </a:rPr>
              <a:t> </a:t>
            </a:r>
            <a:r>
              <a:rPr dirty="0" sz="1200" spc="80">
                <a:latin typeface="Cambria"/>
                <a:cs typeface="Cambria"/>
              </a:rPr>
              <a:t>latest</a:t>
            </a:r>
            <a:r>
              <a:rPr dirty="0" sz="1200" spc="110">
                <a:latin typeface="Cambria"/>
                <a:cs typeface="Cambria"/>
              </a:rPr>
              <a:t> </a:t>
            </a:r>
            <a:r>
              <a:rPr dirty="0" sz="1200" spc="90">
                <a:latin typeface="Cambria"/>
                <a:cs typeface="Cambria"/>
              </a:rPr>
              <a:t>advancements.</a:t>
            </a:r>
            <a:r>
              <a:rPr dirty="0" sz="1200" spc="114">
                <a:latin typeface="Cambria"/>
                <a:cs typeface="Cambria"/>
              </a:rPr>
              <a:t> </a:t>
            </a:r>
            <a:r>
              <a:rPr dirty="0" sz="1200" spc="90">
                <a:latin typeface="Cambria"/>
                <a:cs typeface="Cambria"/>
              </a:rPr>
              <a:t>Naturally,</a:t>
            </a:r>
            <a:r>
              <a:rPr dirty="0" sz="1200" spc="110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you</a:t>
            </a:r>
            <a:r>
              <a:rPr dirty="0" sz="1200" spc="114">
                <a:latin typeface="Cambria"/>
                <a:cs typeface="Cambria"/>
              </a:rPr>
              <a:t> </a:t>
            </a:r>
            <a:r>
              <a:rPr dirty="0" sz="1200" spc="65">
                <a:latin typeface="Cambria"/>
                <a:cs typeface="Cambria"/>
              </a:rPr>
              <a:t>will</a:t>
            </a:r>
            <a:r>
              <a:rPr dirty="0" sz="1200" spc="110">
                <a:latin typeface="Cambria"/>
                <a:cs typeface="Cambria"/>
              </a:rPr>
              <a:t> </a:t>
            </a:r>
            <a:r>
              <a:rPr dirty="0" sz="1200" spc="90">
                <a:latin typeface="Cambria"/>
                <a:cs typeface="Cambria"/>
              </a:rPr>
              <a:t>become</a:t>
            </a:r>
            <a:r>
              <a:rPr dirty="0" sz="1200" spc="110">
                <a:latin typeface="Cambria"/>
                <a:cs typeface="Cambria"/>
              </a:rPr>
              <a:t> </a:t>
            </a:r>
            <a:r>
              <a:rPr dirty="0" sz="1200" spc="75">
                <a:latin typeface="Cambria"/>
                <a:cs typeface="Cambria"/>
              </a:rPr>
              <a:t>more </a:t>
            </a:r>
            <a:r>
              <a:rPr dirty="0" sz="1200" spc="85">
                <a:latin typeface="Cambria"/>
                <a:cs typeface="Cambria"/>
              </a:rPr>
              <a:t>confident.</a:t>
            </a:r>
            <a:r>
              <a:rPr dirty="0" sz="1200" spc="405">
                <a:latin typeface="Cambria"/>
                <a:cs typeface="Cambria"/>
              </a:rPr>
              <a:t> </a:t>
            </a:r>
            <a:r>
              <a:rPr dirty="0" sz="1200" spc="105">
                <a:latin typeface="Cambria"/>
                <a:cs typeface="Cambria"/>
              </a:rPr>
              <a:t>In</a:t>
            </a:r>
            <a:r>
              <a:rPr dirty="0" sz="1200" spc="405">
                <a:latin typeface="Cambria"/>
                <a:cs typeface="Cambria"/>
              </a:rPr>
              <a:t> </a:t>
            </a:r>
            <a:r>
              <a:rPr dirty="0" sz="1200" spc="90">
                <a:latin typeface="Cambria"/>
                <a:cs typeface="Cambria"/>
              </a:rPr>
              <a:t>addition,</a:t>
            </a:r>
            <a:r>
              <a:rPr dirty="0" sz="1200" spc="405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you</a:t>
            </a:r>
            <a:r>
              <a:rPr dirty="0" sz="1200" spc="405">
                <a:latin typeface="Cambria"/>
                <a:cs typeface="Cambria"/>
              </a:rPr>
              <a:t> </a:t>
            </a:r>
            <a:r>
              <a:rPr dirty="0" sz="1200" spc="95">
                <a:latin typeface="Cambria"/>
                <a:cs typeface="Cambria"/>
              </a:rPr>
              <a:t>can</a:t>
            </a:r>
            <a:r>
              <a:rPr dirty="0" sz="1200" spc="405">
                <a:latin typeface="Cambria"/>
                <a:cs typeface="Cambria"/>
              </a:rPr>
              <a:t> </a:t>
            </a:r>
            <a:r>
              <a:rPr dirty="0" sz="1200" spc="80">
                <a:latin typeface="Cambria"/>
                <a:cs typeface="Cambria"/>
              </a:rPr>
              <a:t>enjoy</a:t>
            </a:r>
            <a:r>
              <a:rPr dirty="0" sz="1200" spc="405">
                <a:latin typeface="Cambria"/>
                <a:cs typeface="Cambria"/>
              </a:rPr>
              <a:t> </a:t>
            </a:r>
            <a:r>
              <a:rPr dirty="0" sz="1200" spc="90">
                <a:latin typeface="Cambria"/>
                <a:cs typeface="Cambria"/>
              </a:rPr>
              <a:t>enhanced</a:t>
            </a:r>
            <a:r>
              <a:rPr dirty="0" sz="1200" spc="405">
                <a:latin typeface="Cambria"/>
                <a:cs typeface="Cambria"/>
              </a:rPr>
              <a:t> </a:t>
            </a:r>
            <a:r>
              <a:rPr dirty="0" sz="1200" spc="65">
                <a:latin typeface="Cambria"/>
                <a:cs typeface="Cambria"/>
              </a:rPr>
              <a:t>job</a:t>
            </a:r>
            <a:r>
              <a:rPr dirty="0" sz="1200" spc="325">
                <a:latin typeface="Cambria"/>
                <a:cs typeface="Cambria"/>
              </a:rPr>
              <a:t> </a:t>
            </a:r>
            <a:r>
              <a:rPr dirty="0" sz="1200" spc="75">
                <a:latin typeface="Cambria"/>
                <a:cs typeface="Cambria"/>
              </a:rPr>
              <a:t>security.</a:t>
            </a:r>
            <a:r>
              <a:rPr dirty="0" sz="1200" spc="330">
                <a:latin typeface="Cambria"/>
                <a:cs typeface="Cambria"/>
              </a:rPr>
              <a:t> </a:t>
            </a:r>
            <a:r>
              <a:rPr dirty="0" sz="1200" spc="80">
                <a:latin typeface="Cambria"/>
                <a:cs typeface="Cambria"/>
              </a:rPr>
              <a:t>Employees </a:t>
            </a:r>
            <a:r>
              <a:rPr dirty="0" sz="1200" spc="70">
                <a:latin typeface="Cambria"/>
                <a:cs typeface="Cambria"/>
              </a:rPr>
              <a:t>prefer</a:t>
            </a:r>
            <a:r>
              <a:rPr dirty="0" sz="1200" spc="175">
                <a:latin typeface="Cambria"/>
                <a:cs typeface="Cambria"/>
              </a:rPr>
              <a:t> </a:t>
            </a:r>
            <a:r>
              <a:rPr dirty="0" sz="1200" spc="75">
                <a:latin typeface="Cambria"/>
                <a:cs typeface="Cambria"/>
              </a:rPr>
              <a:t>people</a:t>
            </a:r>
            <a:r>
              <a:rPr dirty="0" sz="1200" spc="175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with</a:t>
            </a:r>
            <a:r>
              <a:rPr dirty="0" sz="1200" spc="100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these</a:t>
            </a:r>
            <a:r>
              <a:rPr dirty="0" sz="1200" spc="105">
                <a:latin typeface="Cambria"/>
                <a:cs typeface="Cambria"/>
              </a:rPr>
              <a:t> </a:t>
            </a:r>
            <a:r>
              <a:rPr dirty="0" sz="1200" spc="80">
                <a:latin typeface="Cambria"/>
                <a:cs typeface="Cambria"/>
              </a:rPr>
              <a:t>certifications.</a:t>
            </a:r>
            <a:r>
              <a:rPr dirty="0" sz="1200" spc="105">
                <a:latin typeface="Cambria"/>
                <a:cs typeface="Cambria"/>
              </a:rPr>
              <a:t> </a:t>
            </a:r>
            <a:r>
              <a:rPr dirty="0" sz="1200" spc="100">
                <a:latin typeface="Cambria"/>
                <a:cs typeface="Cambria"/>
              </a:rPr>
              <a:t>The </a:t>
            </a:r>
            <a:r>
              <a:rPr dirty="0" sz="1200" spc="110">
                <a:latin typeface="Cambria"/>
                <a:cs typeface="Cambria"/>
              </a:rPr>
              <a:t>main</a:t>
            </a:r>
            <a:r>
              <a:rPr dirty="0" sz="1200" spc="105">
                <a:latin typeface="Cambria"/>
                <a:cs typeface="Cambria"/>
              </a:rPr>
              <a:t> </a:t>
            </a:r>
            <a:r>
              <a:rPr dirty="0" sz="1200" spc="80">
                <a:latin typeface="Cambria"/>
                <a:cs typeface="Cambria"/>
              </a:rPr>
              <a:t>reason</a:t>
            </a:r>
            <a:r>
              <a:rPr dirty="0" sz="1200" spc="105">
                <a:latin typeface="Cambria"/>
                <a:cs typeface="Cambria"/>
              </a:rPr>
              <a:t> </a:t>
            </a:r>
            <a:r>
              <a:rPr dirty="0" sz="1200" spc="75">
                <a:latin typeface="Cambria"/>
                <a:cs typeface="Cambria"/>
              </a:rPr>
              <a:t>is</a:t>
            </a:r>
            <a:r>
              <a:rPr dirty="0" sz="1200" spc="100">
                <a:latin typeface="Cambria"/>
                <a:cs typeface="Cambria"/>
              </a:rPr>
              <a:t> </a:t>
            </a:r>
            <a:r>
              <a:rPr dirty="0" sz="1200" spc="95">
                <a:latin typeface="Cambria"/>
                <a:cs typeface="Cambria"/>
              </a:rPr>
              <a:t>that</a:t>
            </a:r>
            <a:r>
              <a:rPr dirty="0" sz="1200" spc="105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top</a:t>
            </a:r>
            <a:r>
              <a:rPr dirty="0" sz="1200" spc="105">
                <a:latin typeface="Cambria"/>
                <a:cs typeface="Cambria"/>
              </a:rPr>
              <a:t> </a:t>
            </a:r>
            <a:r>
              <a:rPr dirty="0" sz="1200" spc="70">
                <a:latin typeface="Cambria"/>
                <a:cs typeface="Cambria"/>
              </a:rPr>
              <a:t>courses let</a:t>
            </a:r>
            <a:r>
              <a:rPr dirty="0" sz="1200" spc="180">
                <a:latin typeface="Cambria"/>
                <a:cs typeface="Cambria"/>
              </a:rPr>
              <a:t>  </a:t>
            </a:r>
            <a:r>
              <a:rPr dirty="0" sz="1200" spc="85">
                <a:latin typeface="Cambria"/>
                <a:cs typeface="Cambria"/>
              </a:rPr>
              <a:t>employees</a:t>
            </a:r>
            <a:r>
              <a:rPr dirty="0" sz="1200" spc="145">
                <a:latin typeface="Cambria"/>
                <a:cs typeface="Cambria"/>
              </a:rPr>
              <a:t>  </a:t>
            </a:r>
            <a:r>
              <a:rPr dirty="0" sz="1200" spc="90">
                <a:latin typeface="Cambria"/>
                <a:cs typeface="Cambria"/>
              </a:rPr>
              <a:t>handle</a:t>
            </a:r>
            <a:r>
              <a:rPr dirty="0" sz="1200" spc="150">
                <a:latin typeface="Cambria"/>
                <a:cs typeface="Cambria"/>
              </a:rPr>
              <a:t>  </a:t>
            </a:r>
            <a:r>
              <a:rPr dirty="0" sz="1200" spc="100">
                <a:latin typeface="Cambria"/>
                <a:cs typeface="Cambria"/>
              </a:rPr>
              <a:t>changes</a:t>
            </a:r>
            <a:r>
              <a:rPr dirty="0" sz="1200" spc="145">
                <a:latin typeface="Cambria"/>
                <a:cs typeface="Cambria"/>
              </a:rPr>
              <a:t>  </a:t>
            </a:r>
            <a:r>
              <a:rPr dirty="0" sz="1200" spc="85">
                <a:latin typeface="Cambria"/>
                <a:cs typeface="Cambria"/>
              </a:rPr>
              <a:t>with</a:t>
            </a:r>
            <a:r>
              <a:rPr dirty="0" sz="1200" spc="145">
                <a:latin typeface="Cambria"/>
                <a:cs typeface="Cambria"/>
              </a:rPr>
              <a:t>  </a:t>
            </a:r>
            <a:r>
              <a:rPr dirty="0" sz="1200" spc="85">
                <a:latin typeface="Cambria"/>
                <a:cs typeface="Cambria"/>
              </a:rPr>
              <a:t>improved</a:t>
            </a:r>
            <a:r>
              <a:rPr dirty="0" sz="1200" spc="145">
                <a:latin typeface="Cambria"/>
                <a:cs typeface="Cambria"/>
              </a:rPr>
              <a:t>  </a:t>
            </a:r>
            <a:r>
              <a:rPr dirty="0" sz="1200" spc="85">
                <a:latin typeface="Cambria"/>
                <a:cs typeface="Cambria"/>
              </a:rPr>
              <a:t>efficiency</a:t>
            </a:r>
            <a:r>
              <a:rPr dirty="0" sz="1200" spc="145">
                <a:latin typeface="Cambria"/>
                <a:cs typeface="Cambria"/>
              </a:rPr>
              <a:t>  </a:t>
            </a:r>
            <a:r>
              <a:rPr dirty="0" sz="1200" spc="90">
                <a:latin typeface="Cambria"/>
                <a:cs typeface="Cambria"/>
              </a:rPr>
              <a:t>and</a:t>
            </a:r>
            <a:r>
              <a:rPr dirty="0" sz="1200" spc="145">
                <a:latin typeface="Cambria"/>
                <a:cs typeface="Cambria"/>
              </a:rPr>
              <a:t>  </a:t>
            </a:r>
            <a:r>
              <a:rPr dirty="0" sz="1200" spc="85">
                <a:latin typeface="Cambria"/>
                <a:cs typeface="Cambria"/>
              </a:rPr>
              <a:t>help</a:t>
            </a:r>
            <a:r>
              <a:rPr dirty="0" sz="1200" spc="145">
                <a:latin typeface="Cambria"/>
                <a:cs typeface="Cambria"/>
              </a:rPr>
              <a:t>  </a:t>
            </a:r>
            <a:r>
              <a:rPr dirty="0" sz="1200" spc="65">
                <a:latin typeface="Cambria"/>
                <a:cs typeface="Cambria"/>
              </a:rPr>
              <a:t>the </a:t>
            </a:r>
            <a:r>
              <a:rPr dirty="0" sz="1200" spc="80">
                <a:latin typeface="Cambria"/>
                <a:cs typeface="Cambria"/>
              </a:rPr>
              <a:t>business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80">
                <a:latin typeface="Cambria"/>
                <a:cs typeface="Cambria"/>
              </a:rPr>
              <a:t>succeed</a:t>
            </a:r>
            <a:r>
              <a:rPr dirty="0" sz="1200" spc="35">
                <a:latin typeface="Cambria"/>
                <a:cs typeface="Cambria"/>
              </a:rPr>
              <a:t> </a:t>
            </a:r>
            <a:r>
              <a:rPr dirty="0" sz="1200" spc="90">
                <a:latin typeface="Cambria"/>
                <a:cs typeface="Cambria"/>
              </a:rPr>
              <a:t>in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90">
                <a:latin typeface="Cambria"/>
                <a:cs typeface="Cambria"/>
              </a:rPr>
              <a:t>the</a:t>
            </a:r>
            <a:r>
              <a:rPr dirty="0" sz="1200" spc="35">
                <a:latin typeface="Cambria"/>
                <a:cs typeface="Cambria"/>
              </a:rPr>
              <a:t> </a:t>
            </a:r>
            <a:r>
              <a:rPr dirty="0" sz="1200" spc="75">
                <a:latin typeface="Cambria"/>
                <a:cs typeface="Cambria"/>
              </a:rPr>
              <a:t>best</a:t>
            </a:r>
            <a:r>
              <a:rPr dirty="0" sz="1200" spc="35">
                <a:latin typeface="Cambria"/>
                <a:cs typeface="Cambria"/>
              </a:rPr>
              <a:t> </a:t>
            </a:r>
            <a:r>
              <a:rPr dirty="0" sz="1200" spc="75">
                <a:latin typeface="Cambria"/>
                <a:cs typeface="Cambria"/>
              </a:rPr>
              <a:t>possible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55">
                <a:latin typeface="Cambria"/>
                <a:cs typeface="Cambria"/>
              </a:rPr>
              <a:t>way.</a:t>
            </a:r>
            <a:endParaRPr sz="12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01700" y="898855"/>
            <a:ext cx="5753735" cy="5735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60" b="1">
                <a:latin typeface="Cambria"/>
                <a:cs typeface="Cambria"/>
              </a:rPr>
              <a:t>Conclusion</a:t>
            </a:r>
            <a:endParaRPr sz="14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760"/>
              </a:spcBef>
            </a:pPr>
            <a:endParaRPr sz="1400">
              <a:latin typeface="Cambria"/>
              <a:cs typeface="Cambria"/>
            </a:endParaRPr>
          </a:p>
          <a:p>
            <a:pPr algn="just" marL="12700" marR="5080">
              <a:lnSpc>
                <a:spcPct val="157100"/>
              </a:lnSpc>
            </a:pPr>
            <a:r>
              <a:rPr dirty="0" sz="1200" spc="60">
                <a:latin typeface="Cambria"/>
                <a:cs typeface="Cambria"/>
              </a:rPr>
              <a:t>Are</a:t>
            </a:r>
            <a:r>
              <a:rPr dirty="0" sz="1200" spc="105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you</a:t>
            </a:r>
            <a:r>
              <a:rPr dirty="0" sz="1200" spc="105">
                <a:latin typeface="Cambria"/>
                <a:cs typeface="Cambria"/>
              </a:rPr>
              <a:t> </a:t>
            </a:r>
            <a:r>
              <a:rPr dirty="0" sz="1200" spc="75">
                <a:latin typeface="Cambria"/>
                <a:cs typeface="Cambria"/>
              </a:rPr>
              <a:t>interested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90">
                <a:latin typeface="Cambria"/>
                <a:cs typeface="Cambria"/>
              </a:rPr>
              <a:t>in</a:t>
            </a:r>
            <a:r>
              <a:rPr dirty="0" sz="1200" spc="25">
                <a:latin typeface="Cambria"/>
                <a:cs typeface="Cambria"/>
              </a:rPr>
              <a:t> </a:t>
            </a:r>
            <a:r>
              <a:rPr dirty="0" sz="1200" spc="90">
                <a:latin typeface="Cambria"/>
                <a:cs typeface="Cambria"/>
              </a:rPr>
              <a:t>obtaining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80">
                <a:latin typeface="Cambria"/>
                <a:cs typeface="Cambria"/>
              </a:rPr>
              <a:t>a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75">
                <a:latin typeface="Cambria"/>
                <a:cs typeface="Cambria"/>
              </a:rPr>
              <a:t>relevant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95">
                <a:latin typeface="Cambria"/>
                <a:cs typeface="Cambria"/>
              </a:rPr>
              <a:t>Microsoft</a:t>
            </a:r>
            <a:r>
              <a:rPr dirty="0" sz="1200" spc="25">
                <a:latin typeface="Cambria"/>
                <a:cs typeface="Cambria"/>
              </a:rPr>
              <a:t> </a:t>
            </a:r>
            <a:r>
              <a:rPr dirty="0" sz="1200" spc="80">
                <a:latin typeface="Cambria"/>
                <a:cs typeface="Cambria"/>
              </a:rPr>
              <a:t>certification?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95">
                <a:latin typeface="Cambria"/>
                <a:cs typeface="Cambria"/>
              </a:rPr>
              <a:t>Look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80">
                <a:latin typeface="Cambria"/>
                <a:cs typeface="Cambria"/>
              </a:rPr>
              <a:t>for</a:t>
            </a:r>
            <a:r>
              <a:rPr dirty="0" sz="1200" spc="30">
                <a:latin typeface="Cambria"/>
                <a:cs typeface="Cambria"/>
              </a:rPr>
              <a:t> a </a:t>
            </a:r>
            <a:r>
              <a:rPr dirty="0" sz="1200" spc="80">
                <a:latin typeface="Cambria"/>
                <a:cs typeface="Cambria"/>
              </a:rPr>
              <a:t>trustworthy</a:t>
            </a:r>
            <a:r>
              <a:rPr dirty="0" sz="1200" spc="114">
                <a:latin typeface="Cambria"/>
                <a:cs typeface="Cambria"/>
              </a:rPr>
              <a:t> </a:t>
            </a:r>
            <a:r>
              <a:rPr dirty="0" sz="1200" spc="75">
                <a:latin typeface="Cambria"/>
                <a:cs typeface="Cambria"/>
              </a:rPr>
              <a:t>course</a:t>
            </a:r>
            <a:r>
              <a:rPr dirty="0" sz="1200" spc="114">
                <a:latin typeface="Cambria"/>
                <a:cs typeface="Cambria"/>
              </a:rPr>
              <a:t> </a:t>
            </a:r>
            <a:r>
              <a:rPr dirty="0" sz="1200" spc="65">
                <a:latin typeface="Cambria"/>
                <a:cs typeface="Cambria"/>
              </a:rPr>
              <a:t>provider</a:t>
            </a:r>
            <a:r>
              <a:rPr dirty="0" sz="1200" spc="35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with</a:t>
            </a:r>
            <a:r>
              <a:rPr dirty="0" sz="1200" spc="35">
                <a:latin typeface="Cambria"/>
                <a:cs typeface="Cambria"/>
              </a:rPr>
              <a:t> </a:t>
            </a:r>
            <a:r>
              <a:rPr dirty="0" sz="1200" spc="80">
                <a:latin typeface="Cambria"/>
                <a:cs typeface="Cambria"/>
              </a:rPr>
              <a:t>a</a:t>
            </a:r>
            <a:r>
              <a:rPr dirty="0" sz="1200" spc="35">
                <a:latin typeface="Cambria"/>
                <a:cs typeface="Cambria"/>
              </a:rPr>
              <a:t> </a:t>
            </a:r>
            <a:r>
              <a:rPr dirty="0" sz="1200" spc="75">
                <a:latin typeface="Cambria"/>
                <a:cs typeface="Cambria"/>
              </a:rPr>
              <a:t>pristine</a:t>
            </a:r>
            <a:r>
              <a:rPr dirty="0" sz="1200" spc="40">
                <a:latin typeface="Cambria"/>
                <a:cs typeface="Cambria"/>
              </a:rPr>
              <a:t> </a:t>
            </a:r>
            <a:r>
              <a:rPr dirty="0" sz="1200" spc="75">
                <a:latin typeface="Cambria"/>
                <a:cs typeface="Cambria"/>
              </a:rPr>
              <a:t>track</a:t>
            </a:r>
            <a:r>
              <a:rPr dirty="0" sz="1200" spc="35">
                <a:latin typeface="Cambria"/>
                <a:cs typeface="Cambria"/>
              </a:rPr>
              <a:t> </a:t>
            </a:r>
            <a:r>
              <a:rPr dirty="0" sz="1200" spc="65">
                <a:latin typeface="Cambria"/>
                <a:cs typeface="Cambria"/>
              </a:rPr>
              <a:t>record</a:t>
            </a:r>
            <a:r>
              <a:rPr dirty="0" sz="1200" spc="35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to</a:t>
            </a:r>
            <a:r>
              <a:rPr dirty="0" sz="1200" spc="35">
                <a:latin typeface="Cambria"/>
                <a:cs typeface="Cambria"/>
              </a:rPr>
              <a:t> </a:t>
            </a:r>
            <a:r>
              <a:rPr dirty="0" sz="1200" spc="65">
                <a:latin typeface="Cambria"/>
                <a:cs typeface="Cambria"/>
              </a:rPr>
              <a:t>receive</a:t>
            </a:r>
            <a:r>
              <a:rPr dirty="0" sz="1200" spc="40">
                <a:latin typeface="Cambria"/>
                <a:cs typeface="Cambria"/>
              </a:rPr>
              <a:t> </a:t>
            </a:r>
            <a:r>
              <a:rPr dirty="0" sz="1200" spc="90">
                <a:latin typeface="Cambria"/>
                <a:cs typeface="Cambria"/>
              </a:rPr>
              <a:t>the</a:t>
            </a:r>
            <a:r>
              <a:rPr dirty="0" sz="1200" spc="35">
                <a:latin typeface="Cambria"/>
                <a:cs typeface="Cambria"/>
              </a:rPr>
              <a:t> </a:t>
            </a:r>
            <a:r>
              <a:rPr dirty="0" sz="1200" spc="80">
                <a:latin typeface="Cambria"/>
                <a:cs typeface="Cambria"/>
              </a:rPr>
              <a:t>finest </a:t>
            </a:r>
            <a:r>
              <a:rPr dirty="0" sz="1200" spc="85">
                <a:latin typeface="Cambria"/>
                <a:cs typeface="Cambria"/>
              </a:rPr>
              <a:t>training</a:t>
            </a:r>
            <a:r>
              <a:rPr dirty="0" sz="1200" spc="110">
                <a:latin typeface="Cambria"/>
                <a:cs typeface="Cambria"/>
              </a:rPr>
              <a:t> </a:t>
            </a:r>
            <a:r>
              <a:rPr dirty="0" sz="1200" spc="90">
                <a:latin typeface="Cambria"/>
                <a:cs typeface="Cambria"/>
              </a:rPr>
              <a:t>and</a:t>
            </a:r>
            <a:r>
              <a:rPr dirty="0" sz="1200" spc="110">
                <a:latin typeface="Cambria"/>
                <a:cs typeface="Cambria"/>
              </a:rPr>
              <a:t> </a:t>
            </a:r>
            <a:r>
              <a:rPr dirty="0" sz="1200" spc="80">
                <a:latin typeface="Cambria"/>
                <a:cs typeface="Cambria"/>
              </a:rPr>
              <a:t>achieve</a:t>
            </a:r>
            <a:r>
              <a:rPr dirty="0" sz="1200" spc="114">
                <a:latin typeface="Cambria"/>
                <a:cs typeface="Cambria"/>
              </a:rPr>
              <a:t> </a:t>
            </a:r>
            <a:r>
              <a:rPr dirty="0" sz="1200" spc="95">
                <a:latin typeface="Cambria"/>
                <a:cs typeface="Cambria"/>
              </a:rPr>
              <a:t>outstanding</a:t>
            </a:r>
            <a:r>
              <a:rPr dirty="0" sz="1200" spc="110">
                <a:latin typeface="Cambria"/>
                <a:cs typeface="Cambria"/>
              </a:rPr>
              <a:t> </a:t>
            </a:r>
            <a:r>
              <a:rPr dirty="0" sz="1200" spc="75">
                <a:latin typeface="Cambria"/>
                <a:cs typeface="Cambria"/>
              </a:rPr>
              <a:t>results.</a:t>
            </a:r>
            <a:r>
              <a:rPr dirty="0" sz="1200" spc="110">
                <a:latin typeface="Cambria"/>
                <a:cs typeface="Cambria"/>
              </a:rPr>
              <a:t> </a:t>
            </a:r>
            <a:r>
              <a:rPr dirty="0" sz="1200" spc="80">
                <a:latin typeface="Cambria"/>
                <a:cs typeface="Cambria"/>
              </a:rPr>
              <a:t>Experienced</a:t>
            </a:r>
            <a:r>
              <a:rPr dirty="0" sz="1200" spc="114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faculty</a:t>
            </a:r>
            <a:r>
              <a:rPr dirty="0" sz="1200" spc="110">
                <a:latin typeface="Cambria"/>
                <a:cs typeface="Cambria"/>
              </a:rPr>
              <a:t> </a:t>
            </a:r>
            <a:r>
              <a:rPr dirty="0" sz="1200" spc="100">
                <a:latin typeface="Cambria"/>
                <a:cs typeface="Cambria"/>
              </a:rPr>
              <a:t>members</a:t>
            </a:r>
            <a:r>
              <a:rPr dirty="0" sz="1200" spc="35">
                <a:latin typeface="Cambria"/>
                <a:cs typeface="Cambria"/>
              </a:rPr>
              <a:t> </a:t>
            </a:r>
            <a:r>
              <a:rPr dirty="0" sz="1200" spc="45">
                <a:latin typeface="Cambria"/>
                <a:cs typeface="Cambria"/>
              </a:rPr>
              <a:t>will </a:t>
            </a:r>
            <a:r>
              <a:rPr dirty="0" sz="1200" spc="105">
                <a:latin typeface="Cambria"/>
                <a:cs typeface="Cambria"/>
              </a:rPr>
              <a:t>make</a:t>
            </a:r>
            <a:r>
              <a:rPr dirty="0" sz="1200" spc="145">
                <a:latin typeface="Cambria"/>
                <a:cs typeface="Cambria"/>
              </a:rPr>
              <a:t>  </a:t>
            </a:r>
            <a:r>
              <a:rPr dirty="0" sz="1200" spc="90">
                <a:latin typeface="Cambria"/>
                <a:cs typeface="Cambria"/>
              </a:rPr>
              <a:t>the</a:t>
            </a:r>
            <a:r>
              <a:rPr dirty="0" sz="1200" spc="150">
                <a:latin typeface="Cambria"/>
                <a:cs typeface="Cambria"/>
              </a:rPr>
              <a:t>  </a:t>
            </a:r>
            <a:r>
              <a:rPr dirty="0" sz="1200" spc="80">
                <a:latin typeface="Cambria"/>
                <a:cs typeface="Cambria"/>
              </a:rPr>
              <a:t>classes</a:t>
            </a:r>
            <a:r>
              <a:rPr dirty="0" sz="1200" spc="145">
                <a:latin typeface="Cambria"/>
                <a:cs typeface="Cambria"/>
              </a:rPr>
              <a:t>  </a:t>
            </a:r>
            <a:r>
              <a:rPr dirty="0" sz="1200" spc="95">
                <a:latin typeface="Cambria"/>
                <a:cs typeface="Cambria"/>
              </a:rPr>
              <a:t>more</a:t>
            </a:r>
            <a:r>
              <a:rPr dirty="0" sz="1200" spc="150">
                <a:latin typeface="Cambria"/>
                <a:cs typeface="Cambria"/>
              </a:rPr>
              <a:t>  </a:t>
            </a:r>
            <a:r>
              <a:rPr dirty="0" sz="1200" spc="110">
                <a:latin typeface="Cambria"/>
                <a:cs typeface="Cambria"/>
              </a:rPr>
              <a:t>engaging,</a:t>
            </a:r>
            <a:r>
              <a:rPr dirty="0" sz="1200" spc="150">
                <a:latin typeface="Cambria"/>
                <a:cs typeface="Cambria"/>
              </a:rPr>
              <a:t>  </a:t>
            </a:r>
            <a:r>
              <a:rPr dirty="0" sz="1200" spc="90">
                <a:latin typeface="Cambria"/>
                <a:cs typeface="Cambria"/>
              </a:rPr>
              <a:t>ensuring</a:t>
            </a:r>
            <a:r>
              <a:rPr dirty="0" sz="1200" spc="145">
                <a:latin typeface="Cambria"/>
                <a:cs typeface="Cambria"/>
              </a:rPr>
              <a:t>  </a:t>
            </a:r>
            <a:r>
              <a:rPr dirty="0" sz="1200" spc="90">
                <a:latin typeface="Cambria"/>
                <a:cs typeface="Cambria"/>
              </a:rPr>
              <a:t>the</a:t>
            </a:r>
            <a:r>
              <a:rPr dirty="0" sz="1200" spc="484">
                <a:latin typeface="Cambria"/>
                <a:cs typeface="Cambria"/>
              </a:rPr>
              <a:t> </a:t>
            </a:r>
            <a:r>
              <a:rPr dirty="0" sz="1200" spc="85">
                <a:latin typeface="Cambria"/>
                <a:cs typeface="Cambria"/>
              </a:rPr>
              <a:t>learning</a:t>
            </a:r>
            <a:r>
              <a:rPr dirty="0" sz="1200" spc="480">
                <a:latin typeface="Cambria"/>
                <a:cs typeface="Cambria"/>
              </a:rPr>
              <a:t> </a:t>
            </a:r>
            <a:r>
              <a:rPr dirty="0" sz="1200" spc="75">
                <a:latin typeface="Cambria"/>
                <a:cs typeface="Cambria"/>
              </a:rPr>
              <a:t>experience</a:t>
            </a:r>
            <a:r>
              <a:rPr dirty="0" sz="1200" spc="484">
                <a:latin typeface="Cambria"/>
                <a:cs typeface="Cambria"/>
              </a:rPr>
              <a:t> </a:t>
            </a:r>
            <a:r>
              <a:rPr dirty="0" sz="1200" spc="50">
                <a:latin typeface="Cambria"/>
                <a:cs typeface="Cambria"/>
              </a:rPr>
              <a:t>is </a:t>
            </a:r>
            <a:r>
              <a:rPr dirty="0" sz="1200" spc="80">
                <a:latin typeface="Cambria"/>
                <a:cs typeface="Cambria"/>
              </a:rPr>
              <a:t>targeted</a:t>
            </a:r>
            <a:r>
              <a:rPr dirty="0" sz="1200" spc="35">
                <a:latin typeface="Cambria"/>
                <a:cs typeface="Cambria"/>
              </a:rPr>
              <a:t> </a:t>
            </a:r>
            <a:r>
              <a:rPr dirty="0" sz="1200" spc="90">
                <a:latin typeface="Cambria"/>
                <a:cs typeface="Cambria"/>
              </a:rPr>
              <a:t>and</a:t>
            </a:r>
            <a:r>
              <a:rPr dirty="0" sz="1200" spc="40">
                <a:latin typeface="Cambria"/>
                <a:cs typeface="Cambria"/>
              </a:rPr>
              <a:t> </a:t>
            </a:r>
            <a:r>
              <a:rPr dirty="0" sz="1200" spc="130">
                <a:latin typeface="Cambria"/>
                <a:cs typeface="Cambria"/>
              </a:rPr>
              <a:t>outcome-</a:t>
            </a:r>
            <a:r>
              <a:rPr dirty="0" sz="1200" spc="75">
                <a:latin typeface="Cambria"/>
                <a:cs typeface="Cambria"/>
              </a:rPr>
              <a:t>focused.</a:t>
            </a:r>
            <a:endParaRPr sz="120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endParaRPr sz="12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200">
              <a:latin typeface="Cambria"/>
              <a:cs typeface="Cambria"/>
            </a:endParaRPr>
          </a:p>
          <a:p>
            <a:pPr algn="ctr" marL="3175">
              <a:lnSpc>
                <a:spcPct val="100000"/>
              </a:lnSpc>
              <a:spcBef>
                <a:spcPts val="5"/>
              </a:spcBef>
            </a:pPr>
            <a:r>
              <a:rPr dirty="0" sz="1100" spc="-10">
                <a:latin typeface="Arial MT"/>
                <a:cs typeface="Arial MT"/>
              </a:rPr>
              <a:t>********************************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1100">
              <a:latin typeface="Arial MT"/>
              <a:cs typeface="Arial MT"/>
            </a:endParaRPr>
          </a:p>
          <a:p>
            <a:pPr algn="ctr" marL="3175">
              <a:lnSpc>
                <a:spcPct val="100000"/>
              </a:lnSpc>
            </a:pPr>
            <a:r>
              <a:rPr dirty="0" sz="2500" spc="175" b="1">
                <a:solidFill>
                  <a:srgbClr val="212121"/>
                </a:solidFill>
                <a:latin typeface="Cambria"/>
                <a:cs typeface="Cambria"/>
              </a:rPr>
              <a:t>CTU</a:t>
            </a:r>
            <a:r>
              <a:rPr dirty="0" sz="2500" spc="60" b="1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2500" spc="120" b="1">
                <a:solidFill>
                  <a:srgbClr val="212121"/>
                </a:solidFill>
                <a:latin typeface="Cambria"/>
                <a:cs typeface="Cambria"/>
              </a:rPr>
              <a:t>Training</a:t>
            </a:r>
            <a:r>
              <a:rPr dirty="0" sz="2500" spc="65" b="1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2500" spc="114" b="1">
                <a:solidFill>
                  <a:srgbClr val="212121"/>
                </a:solidFill>
                <a:latin typeface="Cambria"/>
                <a:cs typeface="Cambria"/>
              </a:rPr>
              <a:t>Solutions</a:t>
            </a:r>
            <a:endParaRPr sz="2500">
              <a:latin typeface="Cambria"/>
              <a:cs typeface="Cambria"/>
            </a:endParaRPr>
          </a:p>
          <a:p>
            <a:pPr algn="ctr" marL="2540">
              <a:lnSpc>
                <a:spcPct val="100000"/>
              </a:lnSpc>
              <a:spcBef>
                <a:spcPts val="1730"/>
              </a:spcBef>
            </a:pPr>
            <a:r>
              <a:rPr dirty="0" sz="1500" spc="65" b="1">
                <a:latin typeface="Cambria"/>
                <a:cs typeface="Cambria"/>
              </a:rPr>
              <a:t>Phone</a:t>
            </a:r>
            <a:endParaRPr sz="1500">
              <a:latin typeface="Cambria"/>
              <a:cs typeface="Cambria"/>
            </a:endParaRPr>
          </a:p>
          <a:p>
            <a:pPr algn="ctr" marL="3175">
              <a:lnSpc>
                <a:spcPct val="100000"/>
              </a:lnSpc>
              <a:spcBef>
                <a:spcPts val="1035"/>
              </a:spcBef>
            </a:pPr>
            <a:r>
              <a:rPr dirty="0" sz="1100" spc="50">
                <a:latin typeface="Cambria"/>
                <a:cs typeface="Cambria"/>
              </a:rPr>
              <a:t>(+27)</a:t>
            </a:r>
            <a:r>
              <a:rPr dirty="0" sz="1100" spc="20">
                <a:latin typeface="Cambria"/>
                <a:cs typeface="Cambria"/>
              </a:rPr>
              <a:t> </a:t>
            </a:r>
            <a:r>
              <a:rPr dirty="0" sz="1100" spc="-10">
                <a:latin typeface="Cambria"/>
                <a:cs typeface="Cambria"/>
              </a:rPr>
              <a:t>0861100395</a:t>
            </a:r>
            <a:endParaRPr sz="1100">
              <a:latin typeface="Cambria"/>
              <a:cs typeface="Cambria"/>
            </a:endParaRPr>
          </a:p>
          <a:p>
            <a:pPr algn="ctr" marL="2540">
              <a:lnSpc>
                <a:spcPct val="100000"/>
              </a:lnSpc>
              <a:spcBef>
                <a:spcPts val="750"/>
              </a:spcBef>
            </a:pPr>
            <a:r>
              <a:rPr dirty="0" sz="1500" spc="90" b="1">
                <a:latin typeface="Cambria"/>
                <a:cs typeface="Cambria"/>
              </a:rPr>
              <a:t>Mail</a:t>
            </a:r>
            <a:r>
              <a:rPr dirty="0" sz="1500" spc="40" b="1">
                <a:latin typeface="Cambria"/>
                <a:cs typeface="Cambria"/>
              </a:rPr>
              <a:t> </a:t>
            </a:r>
            <a:r>
              <a:rPr dirty="0" sz="1500" spc="55" b="1">
                <a:latin typeface="Cambria"/>
                <a:cs typeface="Cambria"/>
              </a:rPr>
              <a:t>ID</a:t>
            </a:r>
            <a:endParaRPr sz="1500">
              <a:latin typeface="Cambria"/>
              <a:cs typeface="Cambria"/>
            </a:endParaRPr>
          </a:p>
          <a:p>
            <a:pPr algn="ctr" marL="3175">
              <a:lnSpc>
                <a:spcPct val="100000"/>
              </a:lnSpc>
              <a:spcBef>
                <a:spcPts val="1030"/>
              </a:spcBef>
            </a:pPr>
            <a:r>
              <a:rPr dirty="0" sz="1100" spc="65">
                <a:latin typeface="Cambria"/>
                <a:cs typeface="Cambria"/>
                <a:hlinkClick r:id="rId2"/>
              </a:rPr>
              <a:t>enquiry@ctutraining.co.za</a:t>
            </a:r>
            <a:endParaRPr sz="1100">
              <a:latin typeface="Cambria"/>
              <a:cs typeface="Cambria"/>
            </a:endParaRPr>
          </a:p>
          <a:p>
            <a:pPr algn="ctr" marL="2540">
              <a:lnSpc>
                <a:spcPct val="100000"/>
              </a:lnSpc>
              <a:spcBef>
                <a:spcPts val="750"/>
              </a:spcBef>
            </a:pPr>
            <a:r>
              <a:rPr dirty="0" sz="1500" spc="40" b="1">
                <a:latin typeface="Cambria"/>
                <a:cs typeface="Cambria"/>
              </a:rPr>
              <a:t>Website</a:t>
            </a:r>
            <a:endParaRPr sz="1500">
              <a:latin typeface="Cambria"/>
              <a:cs typeface="Cambria"/>
            </a:endParaRPr>
          </a:p>
          <a:p>
            <a:pPr algn="ctr" marL="3175">
              <a:lnSpc>
                <a:spcPct val="100000"/>
              </a:lnSpc>
              <a:spcBef>
                <a:spcPts val="1035"/>
              </a:spcBef>
            </a:pPr>
            <a:r>
              <a:rPr dirty="0" sz="1100" spc="45">
                <a:latin typeface="Cambria"/>
                <a:cs typeface="Cambria"/>
              </a:rPr>
              <a:t>https://ctutraining.ac.za/</a:t>
            </a:r>
            <a:endParaRPr sz="1100">
              <a:latin typeface="Cambria"/>
              <a:cs typeface="Cambria"/>
            </a:endParaRPr>
          </a:p>
          <a:p>
            <a:pPr algn="ctr" marL="2540">
              <a:lnSpc>
                <a:spcPct val="100000"/>
              </a:lnSpc>
              <a:spcBef>
                <a:spcPts val="745"/>
              </a:spcBef>
            </a:pPr>
            <a:r>
              <a:rPr dirty="0" sz="1500" spc="40" b="1">
                <a:latin typeface="Cambria"/>
                <a:cs typeface="Cambria"/>
              </a:rPr>
              <a:t>Address</a:t>
            </a:r>
            <a:endParaRPr sz="1500">
              <a:latin typeface="Cambria"/>
              <a:cs typeface="Cambria"/>
            </a:endParaRPr>
          </a:p>
          <a:p>
            <a:pPr algn="ctr" marL="3175">
              <a:lnSpc>
                <a:spcPct val="100000"/>
              </a:lnSpc>
              <a:spcBef>
                <a:spcPts val="1035"/>
              </a:spcBef>
            </a:pPr>
            <a:r>
              <a:rPr dirty="0" sz="1100" spc="75">
                <a:latin typeface="Cambria"/>
                <a:cs typeface="Cambria"/>
              </a:rPr>
              <a:t>645</a:t>
            </a:r>
            <a:r>
              <a:rPr dirty="0" sz="1100" spc="45">
                <a:latin typeface="Cambria"/>
                <a:cs typeface="Cambria"/>
              </a:rPr>
              <a:t> </a:t>
            </a:r>
            <a:r>
              <a:rPr dirty="0" sz="1100" spc="65">
                <a:latin typeface="Cambria"/>
                <a:cs typeface="Cambria"/>
              </a:rPr>
              <a:t>Jacqueline</a:t>
            </a:r>
            <a:r>
              <a:rPr dirty="0" sz="1100" spc="50">
                <a:latin typeface="Cambria"/>
                <a:cs typeface="Cambria"/>
              </a:rPr>
              <a:t> </a:t>
            </a:r>
            <a:r>
              <a:rPr dirty="0" sz="1100" spc="65">
                <a:latin typeface="Cambria"/>
                <a:cs typeface="Cambria"/>
              </a:rPr>
              <a:t>Drive</a:t>
            </a:r>
            <a:r>
              <a:rPr dirty="0" sz="1100" spc="50">
                <a:latin typeface="Cambria"/>
                <a:cs typeface="Cambria"/>
              </a:rPr>
              <a:t> </a:t>
            </a:r>
            <a:r>
              <a:rPr dirty="0" sz="1100" spc="85">
                <a:latin typeface="Cambria"/>
                <a:cs typeface="Cambria"/>
              </a:rPr>
              <a:t>Garsfontein,</a:t>
            </a:r>
            <a:r>
              <a:rPr dirty="0" sz="1100" spc="50">
                <a:latin typeface="Cambria"/>
                <a:cs typeface="Cambria"/>
              </a:rPr>
              <a:t> </a:t>
            </a:r>
            <a:r>
              <a:rPr dirty="0" sz="1100" spc="70">
                <a:latin typeface="Cambria"/>
                <a:cs typeface="Cambria"/>
              </a:rPr>
              <a:t>Pretoria,</a:t>
            </a:r>
            <a:r>
              <a:rPr dirty="0" sz="1100" spc="50">
                <a:latin typeface="Cambria"/>
                <a:cs typeface="Cambria"/>
              </a:rPr>
              <a:t> </a:t>
            </a:r>
            <a:r>
              <a:rPr dirty="0" sz="1100" spc="95">
                <a:latin typeface="Cambria"/>
                <a:cs typeface="Cambria"/>
              </a:rPr>
              <a:t>Gauteng,</a:t>
            </a:r>
            <a:r>
              <a:rPr dirty="0" sz="1100" spc="50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0183,</a:t>
            </a:r>
            <a:r>
              <a:rPr dirty="0" sz="1100" spc="50">
                <a:latin typeface="Cambria"/>
                <a:cs typeface="Cambria"/>
              </a:rPr>
              <a:t> </a:t>
            </a:r>
            <a:r>
              <a:rPr dirty="0" sz="1100" spc="80">
                <a:latin typeface="Cambria"/>
                <a:cs typeface="Cambria"/>
              </a:rPr>
              <a:t>South</a:t>
            </a:r>
            <a:r>
              <a:rPr dirty="0" sz="1100" spc="50">
                <a:latin typeface="Cambria"/>
                <a:cs typeface="Cambria"/>
              </a:rPr>
              <a:t> </a:t>
            </a:r>
            <a:r>
              <a:rPr dirty="0" sz="1100" spc="55">
                <a:latin typeface="Cambria"/>
                <a:cs typeface="Cambria"/>
              </a:rPr>
              <a:t>Africa</a:t>
            </a:r>
            <a:endParaRPr sz="11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Benefits Do the Best Accredited Online Microsoft Training Courses Offer?</dc:title>
  <dcterms:created xsi:type="dcterms:W3CDTF">2025-01-27T04:42:10Z</dcterms:created>
  <dcterms:modified xsi:type="dcterms:W3CDTF">2025-01-27T04:42:10Z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2025-01-27T00:00:00Z</vt:filetime>
  </property>
  <property fmtid="{D5CDD505-2E9C-101B-9397-08002B2CF9AE}" pid="3" name="Producer">
    <vt:lpwstr>Skia/PDF m134 Google Docs Renderer</vt:lpwstr>
  </property>
  <property fmtid="{D5CDD505-2E9C-101B-9397-08002B2CF9AE}" pid="4" name="LastSaved">
    <vt:filetime>2025-01-27T00:00:00Z</vt:filetime>
  </property>
</Properties>
</file>