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39246"/>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website requires ongoing maintenance to keep up with evolving technologies, security threats, and content updates. A quality website design and development company offers post-launch support, ensuring that your site remains updated, secure, and functional. This peace of mind allows you to focus on your core business operations without worrying about website issues.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Investing in a professional website design and development company is an investment in your brand’s long-term success. With expert design, seamless functionality, SEO optimization, and ongoing support, your website can become a powerful tool to attract and retain customers.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a digital world where competition is fierce, a high-quality website sets your brand apart and drives business growth.</a:t>
            </a:r>
          </a:p>
        </p:txBody>
      </p:sp>
      <p:sp>
        <p:nvSpPr>
          <p:cNvPr name="TextBox 3" id="3"/>
          <p:cNvSpPr txBox="true"/>
          <p:nvPr/>
        </p:nvSpPr>
        <p:spPr>
          <a:xfrm rot="0">
            <a:off x="0" y="8154051"/>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a Professional Website Design and Development Company Can Transform Your Online Presence and Boost Your Business Growth</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2869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the digital age, a business's website is often its first point of contact with potential customers. Whether you're a startup or an established company, having a professional, well-designed, and functional website is crucial to standing out in a crowded online marketplace. A professional website design and development company can be the game-changer you need to enhance your online presence and accelerate business growth. Here’s how:</a:t>
            </a:r>
          </a:p>
          <a:p>
            <a:pPr algn="ctr">
              <a:lnSpc>
                <a:spcPts val="3821"/>
              </a:lnSpc>
              <a:spcBef>
                <a:spcPct val="0"/>
              </a:spcBef>
            </a:pPr>
            <a:r>
              <a:rPr lang="en-US" sz="2729">
                <a:solidFill>
                  <a:srgbClr val="000000"/>
                </a:solidFill>
                <a:latin typeface="Canva Sans"/>
                <a:ea typeface="Canva Sans"/>
                <a:cs typeface="Canva Sans"/>
                <a:sym typeface="Canva Sans"/>
              </a:rPr>
              <a:t>1. Crafting a Strong First Impression</a:t>
            </a:r>
          </a:p>
          <a:p>
            <a:pPr algn="ctr">
              <a:lnSpc>
                <a:spcPts val="3821"/>
              </a:lnSpc>
              <a:spcBef>
                <a:spcPct val="0"/>
              </a:spcBef>
            </a:pPr>
            <a:r>
              <a:rPr lang="en-US" sz="2729">
                <a:solidFill>
                  <a:srgbClr val="000000"/>
                </a:solidFill>
                <a:latin typeface="Canva Sans"/>
                <a:ea typeface="Canva Sans"/>
                <a:cs typeface="Canva Sans"/>
                <a:sym typeface="Canva Sans"/>
              </a:rPr>
              <a:t>Your website is like your digital storefront—it creates the first impression of your brand. A professional design company ensures that your site looks modern, aesthetically pleasing, and aligns with your brand’s identity. An attractive website that clearly communicates your business values can engage visitors and build trust, turning casual browsers into potential customers.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28330"/>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2. Optimizing User Experience (UX)</a:t>
            </a:r>
          </a:p>
          <a:p>
            <a:pPr algn="ctr">
              <a:lnSpc>
                <a:spcPts val="3821"/>
              </a:lnSpc>
              <a:spcBef>
                <a:spcPct val="0"/>
              </a:spcBef>
            </a:pPr>
            <a:r>
              <a:rPr lang="en-US" sz="2729">
                <a:solidFill>
                  <a:srgbClr val="000000"/>
                </a:solidFill>
                <a:latin typeface="Canva Sans"/>
                <a:ea typeface="Canva Sans"/>
                <a:cs typeface="Canva Sans"/>
                <a:sym typeface="Canva Sans"/>
              </a:rPr>
              <a:t>A positive user experience (UX) is essential for keeping visitors on your site and encouraging them to return. Professional website design agencies focus on intuitive navigation, fast loading speeds, and easy access to information. By creating a seamless UX, they ensure that your customers can find what they need quickly and easily, reducing bounce rates and improving customer satisfaction.</a:t>
            </a:r>
          </a:p>
          <a:p>
            <a:pPr algn="ctr">
              <a:lnSpc>
                <a:spcPts val="3821"/>
              </a:lnSpc>
              <a:spcBef>
                <a:spcPct val="0"/>
              </a:spcBef>
            </a:pPr>
            <a:r>
              <a:rPr lang="en-US" sz="2729">
                <a:solidFill>
                  <a:srgbClr val="000000"/>
                </a:solidFill>
                <a:latin typeface="Canva Sans"/>
                <a:ea typeface="Canva Sans"/>
                <a:cs typeface="Canva Sans"/>
                <a:sym typeface="Canva Sans"/>
              </a:rPr>
              <a:t>3. Responsive and Mobile-Friendly Design</a:t>
            </a:r>
          </a:p>
          <a:p>
            <a:pPr algn="ctr">
              <a:lnSpc>
                <a:spcPts val="3821"/>
              </a:lnSpc>
              <a:spcBef>
                <a:spcPct val="0"/>
              </a:spcBef>
            </a:pPr>
            <a:r>
              <a:rPr lang="en-US" sz="2729">
                <a:solidFill>
                  <a:srgbClr val="000000"/>
                </a:solidFill>
                <a:latin typeface="Canva Sans"/>
                <a:ea typeface="Canva Sans"/>
                <a:cs typeface="Canva Sans"/>
                <a:sym typeface="Canva Sans"/>
              </a:rPr>
              <a:t>With a growing number of people accessing websites via mobile devices, it’s crucial that your website is mobile-friendly. A professional website design company ensures your site is responsive, meaning it will look and perform perfectly across all screen sizes.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04505"/>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adaptability not only improves user experience but also positively impacts your search engine rankings, as search engines like Google prioritize mobile-optimized sites.</a:t>
            </a:r>
          </a:p>
          <a:p>
            <a:pPr algn="ctr">
              <a:lnSpc>
                <a:spcPts val="3821"/>
              </a:lnSpc>
              <a:spcBef>
                <a:spcPct val="0"/>
              </a:spcBef>
            </a:pPr>
            <a:r>
              <a:rPr lang="en-US" sz="2729">
                <a:solidFill>
                  <a:srgbClr val="000000"/>
                </a:solidFill>
                <a:latin typeface="Canva Sans"/>
                <a:ea typeface="Canva Sans"/>
                <a:cs typeface="Canva Sans"/>
                <a:sym typeface="Canva Sans"/>
              </a:rPr>
              <a:t>4. Search Engine Optimization (SEO) Integration</a:t>
            </a:r>
          </a:p>
          <a:p>
            <a:pPr algn="ctr">
              <a:lnSpc>
                <a:spcPts val="3821"/>
              </a:lnSpc>
              <a:spcBef>
                <a:spcPct val="0"/>
              </a:spcBef>
            </a:pPr>
            <a:r>
              <a:rPr lang="en-US" sz="2729">
                <a:solidFill>
                  <a:srgbClr val="000000"/>
                </a:solidFill>
                <a:latin typeface="Canva Sans"/>
                <a:ea typeface="Canva Sans"/>
                <a:cs typeface="Canva Sans"/>
                <a:sym typeface="Canva Sans"/>
              </a:rPr>
              <a:t>A beautifully designed website is meaningless if potential customers can’t find it. Professional website development companies understand the importance of SEO and will ensure that your website is built with SEO-friendly practices in mind. From optimized URLs and meta tags to clean code and structured content, SEO helps your website rank higher in search engine results, increasing visibility and driving more organic traffic to your site.</a:t>
            </a:r>
          </a:p>
          <a:p>
            <a:pPr algn="ctr">
              <a:lnSpc>
                <a:spcPts val="3821"/>
              </a:lnSpc>
              <a:spcBef>
                <a:spcPct val="0"/>
              </a:spcBef>
            </a:pPr>
            <a:r>
              <a:rPr lang="en-US" sz="2729">
                <a:solidFill>
                  <a:srgbClr val="000000"/>
                </a:solidFill>
                <a:latin typeface="Canva Sans"/>
                <a:ea typeface="Canva Sans"/>
                <a:cs typeface="Canva Sans"/>
                <a:sym typeface="Canva Sans"/>
              </a:rPr>
              <a:t>5. Enhancing Conversion Rates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97721"/>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website isn’t just a place for people to gather information—it’s also a powerful tool to convert visitors into customers. A professional design company will optimize your site for conversions by placing compelling calls to action (CTAs), streamlining checkout processes for e-commerce sites, and creating landing pages designed to convert visitors into leads. With the right design and structure, your website becomes an effective sales tool, helping to increase revenue and grow your business.</a:t>
            </a:r>
          </a:p>
          <a:p>
            <a:pPr algn="ctr">
              <a:lnSpc>
                <a:spcPts val="3821"/>
              </a:lnSpc>
              <a:spcBef>
                <a:spcPct val="0"/>
              </a:spcBef>
            </a:pPr>
            <a:r>
              <a:rPr lang="en-US" sz="2729">
                <a:solidFill>
                  <a:srgbClr val="000000"/>
                </a:solidFill>
                <a:latin typeface="Canva Sans"/>
                <a:ea typeface="Canva Sans"/>
                <a:cs typeface="Canva Sans"/>
                <a:sym typeface="Canva Sans"/>
              </a:rPr>
              <a:t>6. Ensuring Security and Trustworthiness</a:t>
            </a:r>
          </a:p>
          <a:p>
            <a:pPr algn="ctr">
              <a:lnSpc>
                <a:spcPts val="3821"/>
              </a:lnSpc>
              <a:spcBef>
                <a:spcPct val="0"/>
              </a:spcBef>
            </a:pPr>
            <a:r>
              <a:rPr lang="en-US" sz="2729">
                <a:solidFill>
                  <a:srgbClr val="000000"/>
                </a:solidFill>
                <a:latin typeface="Canva Sans"/>
                <a:ea typeface="Canva Sans"/>
                <a:cs typeface="Canva Sans"/>
                <a:sym typeface="Canva Sans"/>
              </a:rPr>
              <a:t>Website security is a major concern for businesses and customers alike.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professional website development company will implement robust security features, such as SSL certificates, to protect sensitive data and ensure a safe browsing experience for your visitors. A secure website also boosts your brand’s credibility, building trust with your audience and encouraging repeat business.</a:t>
            </a:r>
          </a:p>
          <a:p>
            <a:pPr algn="ctr">
              <a:lnSpc>
                <a:spcPts val="3821"/>
              </a:lnSpc>
              <a:spcBef>
                <a:spcPct val="0"/>
              </a:spcBef>
            </a:pPr>
            <a:r>
              <a:rPr lang="en-US" sz="2729">
                <a:solidFill>
                  <a:srgbClr val="000000"/>
                </a:solidFill>
                <a:latin typeface="Canva Sans"/>
                <a:ea typeface="Canva Sans"/>
                <a:cs typeface="Canva Sans"/>
                <a:sym typeface="Canva Sans"/>
              </a:rPr>
              <a:t>7. Long-Term Scalability and Maintenance</a:t>
            </a:r>
          </a:p>
          <a:p>
            <a:pPr algn="ctr">
              <a:lnSpc>
                <a:spcPts val="3821"/>
              </a:lnSpc>
              <a:spcBef>
                <a:spcPct val="0"/>
              </a:spcBef>
            </a:pPr>
            <a:r>
              <a:rPr lang="en-US" sz="2729">
                <a:solidFill>
                  <a:srgbClr val="000000"/>
                </a:solidFill>
                <a:latin typeface="Canva Sans"/>
                <a:ea typeface="Canva Sans"/>
                <a:cs typeface="Canva Sans"/>
                <a:sym typeface="Canva Sans"/>
              </a:rPr>
              <a:t>As your business grows, your website needs to evolve with it.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86067"/>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professional website design and development company will build your site with scalability in mind, allowing you to easily add new features, services, or product offerings as your business expands. Additionally, ongoing maintenance ensures that your website remains updated, secure, and functional, keeping it ahead of the competition.</a:t>
            </a:r>
          </a:p>
          <a:p>
            <a:pPr algn="ctr">
              <a:lnSpc>
                <a:spcPts val="3821"/>
              </a:lnSpc>
              <a:spcBef>
                <a:spcPct val="0"/>
              </a:spcBef>
            </a:pPr>
            <a:r>
              <a:rPr lang="en-US" sz="2729">
                <a:solidFill>
                  <a:srgbClr val="000000"/>
                </a:solidFill>
                <a:latin typeface="Canva Sans"/>
                <a:ea typeface="Canva Sans"/>
                <a:cs typeface="Canva Sans"/>
                <a:sym typeface="Canva Sans"/>
              </a:rPr>
              <a:t>Conclusion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889242"/>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professional website design and development company does much more than just create an attractive site—it plays a vital role in enhancing your online presence and driving business growth. By focusing on factors like user experience, SEO, mobile optimization, and security, they help you create a website that attracts, engages, and converts visitors. In today’s digital landscape, investing in a professional website is a key step toward achieving long-term business success.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50185" y="289405"/>
            <a:ext cx="14176316" cy="7402743"/>
          </a:xfrm>
          <a:custGeom>
            <a:avLst/>
            <a:gdLst/>
            <a:ahLst/>
            <a:cxnLst/>
            <a:rect r="r" b="b" t="t" l="l"/>
            <a:pathLst>
              <a:path h="7402743" w="14176316">
                <a:moveTo>
                  <a:pt x="0" y="0"/>
                </a:moveTo>
                <a:lnTo>
                  <a:pt x="14176316" y="0"/>
                </a:lnTo>
                <a:lnTo>
                  <a:pt x="14176316" y="7402743"/>
                </a:lnTo>
                <a:lnTo>
                  <a:pt x="0" y="7402743"/>
                </a:lnTo>
                <a:lnTo>
                  <a:pt x="0" y="0"/>
                </a:lnTo>
                <a:close/>
              </a:path>
            </a:pathLst>
          </a:custGeom>
          <a:blipFill>
            <a:blip r:embed="rId2"/>
            <a:stretch>
              <a:fillRect l="0" t="-36384" r="0" b="-7241"/>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Investing in a Quality Website Design and Development Company is Essential for Your Brand's Digital Success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634" t="0" r="-27634"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33274" y="381984"/>
            <a:ext cx="14231928" cy="7576126"/>
          </a:xfrm>
          <a:custGeom>
            <a:avLst/>
            <a:gdLst/>
            <a:ahLst/>
            <a:cxnLst/>
            <a:rect r="r" b="b" t="t" l="l"/>
            <a:pathLst>
              <a:path h="7576126" w="14231928">
                <a:moveTo>
                  <a:pt x="0" y="0"/>
                </a:moveTo>
                <a:lnTo>
                  <a:pt x="14231928" y="0"/>
                </a:lnTo>
                <a:lnTo>
                  <a:pt x="14231928" y="7576127"/>
                </a:lnTo>
                <a:lnTo>
                  <a:pt x="0" y="7576127"/>
                </a:lnTo>
                <a:lnTo>
                  <a:pt x="0" y="0"/>
                </a:lnTo>
                <a:close/>
              </a:path>
            </a:pathLst>
          </a:custGeom>
          <a:blipFill>
            <a:blip r:embed="rId2"/>
            <a:stretch>
              <a:fillRect l="0" t="-18521" r="0" b="-6713"/>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digital-first world, your website serves as the cornerstone of your brand's online presence.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24851" y="300091"/>
            <a:ext cx="14327702" cy="7608366"/>
          </a:xfrm>
          <a:custGeom>
            <a:avLst/>
            <a:gdLst/>
            <a:ahLst/>
            <a:cxnLst/>
            <a:rect r="r" b="b" t="t" l="l"/>
            <a:pathLst>
              <a:path h="7608366" w="14327702">
                <a:moveTo>
                  <a:pt x="0" y="0"/>
                </a:moveTo>
                <a:lnTo>
                  <a:pt x="14327703" y="0"/>
                </a:lnTo>
                <a:lnTo>
                  <a:pt x="14327703" y="7608365"/>
                </a:lnTo>
                <a:lnTo>
                  <a:pt x="0" y="7608365"/>
                </a:lnTo>
                <a:lnTo>
                  <a:pt x="0" y="0"/>
                </a:lnTo>
                <a:close/>
              </a:path>
            </a:pathLst>
          </a:custGeom>
          <a:blipFill>
            <a:blip r:embed="rId2"/>
            <a:stretch>
              <a:fillRect l="0" t="-29436" r="0" b="-1180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Whether you’re running a small business or managing a large enterprise, the way your website is designed and developed can significantly impact your brand's reputation, customer engagement, and overall success.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4310" y="311203"/>
            <a:ext cx="14409855" cy="7796617"/>
          </a:xfrm>
          <a:custGeom>
            <a:avLst/>
            <a:gdLst/>
            <a:ahLst/>
            <a:cxnLst/>
            <a:rect r="r" b="b" t="t" l="l"/>
            <a:pathLst>
              <a:path h="7796617" w="14409855">
                <a:moveTo>
                  <a:pt x="0" y="0"/>
                </a:moveTo>
                <a:lnTo>
                  <a:pt x="14409856" y="0"/>
                </a:lnTo>
                <a:lnTo>
                  <a:pt x="14409856" y="7796617"/>
                </a:lnTo>
                <a:lnTo>
                  <a:pt x="0" y="7796617"/>
                </a:lnTo>
                <a:lnTo>
                  <a:pt x="0" y="0"/>
                </a:lnTo>
                <a:close/>
              </a:path>
            </a:pathLst>
          </a:custGeom>
          <a:blipFill>
            <a:blip r:embed="rId2"/>
            <a:stretch>
              <a:fillRect l="-32427" t="-5794" r="-32427"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This is why investing in a quality website design and development company is not just important—it's essential for your brand's digital success.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27498"/>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First Impressions Matter</a:t>
            </a:r>
          </a:p>
          <a:p>
            <a:pPr algn="ctr">
              <a:lnSpc>
                <a:spcPts val="4373"/>
              </a:lnSpc>
              <a:spcBef>
                <a:spcPct val="0"/>
              </a:spcBef>
            </a:pPr>
            <a:r>
              <a:rPr lang="en-US" sz="2733">
                <a:solidFill>
                  <a:srgbClr val="000000"/>
                </a:solidFill>
                <a:latin typeface="Canva Sans"/>
                <a:ea typeface="Canva Sans"/>
                <a:cs typeface="Canva Sans"/>
                <a:sym typeface="Canva Sans"/>
              </a:rPr>
              <a:t>Your website is often the first point of contact between your business and potential customers. A well-designed, easy-to-navigate site can create a positive, lasting impression, while a poorly designed website can drive users away. Professional website design companies have the expertise to create visually appealing sites that communicate your brand's values and professionalism from the get-go.</a:t>
            </a:r>
          </a:p>
          <a:p>
            <a:pPr algn="ctr">
              <a:lnSpc>
                <a:spcPts val="4373"/>
              </a:lnSpc>
              <a:spcBef>
                <a:spcPct val="0"/>
              </a:spcBef>
            </a:pPr>
            <a:r>
              <a:rPr lang="en-US" sz="2733">
                <a:solidFill>
                  <a:srgbClr val="000000"/>
                </a:solidFill>
                <a:latin typeface="Canva Sans"/>
                <a:ea typeface="Canva Sans"/>
                <a:cs typeface="Canva Sans"/>
                <a:sym typeface="Canva Sans"/>
              </a:rPr>
              <a:t>2. Enhanced User Experience (UX)</a:t>
            </a:r>
          </a:p>
          <a:p>
            <a:pPr algn="ctr">
              <a:lnSpc>
                <a:spcPts val="4373"/>
              </a:lnSpc>
              <a:spcBef>
                <a:spcPct val="0"/>
              </a:spcBef>
            </a:pPr>
            <a:r>
              <a:rPr lang="en-US" sz="2733">
                <a:solidFill>
                  <a:srgbClr val="000000"/>
                </a:solidFill>
                <a:latin typeface="Canva Sans"/>
                <a:ea typeface="Canva Sans"/>
                <a:cs typeface="Canva Sans"/>
                <a:sym typeface="Canva Sans"/>
              </a:rPr>
              <a:t>A key aspect of web design is ensuring that users can easily find the information they need and interact with your site in a seamless manner. A website development company understands the importance of optimizing the user experience (UX).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90712"/>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includes intuitive navigation, mobile-friendly layouts, fast loading times, and easy access to content—all of which contribute to higher engagement and lower bounce rates.</a:t>
            </a:r>
          </a:p>
          <a:p>
            <a:pPr algn="ctr">
              <a:lnSpc>
                <a:spcPts val="4373"/>
              </a:lnSpc>
              <a:spcBef>
                <a:spcPct val="0"/>
              </a:spcBef>
            </a:pPr>
            <a:r>
              <a:rPr lang="en-US" sz="2733">
                <a:solidFill>
                  <a:srgbClr val="000000"/>
                </a:solidFill>
                <a:latin typeface="Canva Sans"/>
                <a:ea typeface="Canva Sans"/>
                <a:cs typeface="Canva Sans"/>
                <a:sym typeface="Canva Sans"/>
              </a:rPr>
              <a:t>3. Responsive Design for All Devices</a:t>
            </a:r>
          </a:p>
          <a:p>
            <a:pPr algn="ctr">
              <a:lnSpc>
                <a:spcPts val="4373"/>
              </a:lnSpc>
              <a:spcBef>
                <a:spcPct val="0"/>
              </a:spcBef>
            </a:pPr>
            <a:r>
              <a:rPr lang="en-US" sz="2733">
                <a:solidFill>
                  <a:srgbClr val="000000"/>
                </a:solidFill>
                <a:latin typeface="Canva Sans"/>
                <a:ea typeface="Canva Sans"/>
                <a:cs typeface="Canva Sans"/>
                <a:sym typeface="Canva Sans"/>
              </a:rPr>
              <a:t>With mobile devices accounting for more than half of global web traffic, a responsive website design is no longer optional. A quality website design and development company ensures that your site looks and functions perfectly on any device—whether it's a smartphone, tablet, or desktop computer. This adaptability is crucial for capturing a wider audience and improving your website’s search engine ranking.</a:t>
            </a:r>
          </a:p>
          <a:p>
            <a:pPr algn="ctr">
              <a:lnSpc>
                <a:spcPts val="4373"/>
              </a:lnSpc>
              <a:spcBef>
                <a:spcPct val="0"/>
              </a:spcBef>
            </a:pPr>
            <a:r>
              <a:rPr lang="en-US" sz="2733">
                <a:solidFill>
                  <a:srgbClr val="000000"/>
                </a:solidFill>
                <a:latin typeface="Canva Sans"/>
                <a:ea typeface="Canva Sans"/>
                <a:cs typeface="Canva Sans"/>
                <a:sym typeface="Canva Sans"/>
              </a:rPr>
              <a:t>4. SEO-Friendly Structure</a:t>
            </a:r>
          </a:p>
          <a:p>
            <a:pPr algn="ctr">
              <a:lnSpc>
                <a:spcPts val="4373"/>
              </a:lnSpc>
              <a:spcBef>
                <a:spcPct val="0"/>
              </a:spcBef>
            </a:pPr>
            <a:r>
              <a:rPr lang="en-US" sz="2733">
                <a:solidFill>
                  <a:srgbClr val="000000"/>
                </a:solidFill>
                <a:latin typeface="Canva Sans"/>
                <a:ea typeface="Canva Sans"/>
                <a:cs typeface="Canva Sans"/>
                <a:sym typeface="Canva Sans"/>
              </a:rPr>
              <a:t>Search engine optimization (SEO) plays a vital role in how your website ranks on search engines like Google.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32736"/>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A professional website development company not only focuses on creating a visually appealing site but also ensures that it's built with SEO best practices in mind. This includes optimizing page structure, using proper tags, enhancing load speeds, and ensuring a clean code—all of which contribute to higher visibility and more organic traffic.</a:t>
            </a:r>
          </a:p>
          <a:p>
            <a:pPr algn="ctr">
              <a:lnSpc>
                <a:spcPts val="4373"/>
              </a:lnSpc>
              <a:spcBef>
                <a:spcPct val="0"/>
              </a:spcBef>
            </a:pPr>
            <a:r>
              <a:rPr lang="en-US" sz="2733">
                <a:solidFill>
                  <a:srgbClr val="000000"/>
                </a:solidFill>
                <a:latin typeface="Canva Sans"/>
                <a:ea typeface="Canva Sans"/>
                <a:cs typeface="Canva Sans"/>
                <a:sym typeface="Canva Sans"/>
              </a:rPr>
              <a:t>5. Scalability and Future Growth</a:t>
            </a:r>
          </a:p>
          <a:p>
            <a:pPr algn="ctr">
              <a:lnSpc>
                <a:spcPts val="4373"/>
              </a:lnSpc>
              <a:spcBef>
                <a:spcPct val="0"/>
              </a:spcBef>
            </a:pPr>
            <a:r>
              <a:rPr lang="en-US" sz="2733">
                <a:solidFill>
                  <a:srgbClr val="000000"/>
                </a:solidFill>
                <a:latin typeface="Canva Sans"/>
                <a:ea typeface="Canva Sans"/>
                <a:cs typeface="Canva Sans"/>
                <a:sym typeface="Canva Sans"/>
              </a:rPr>
              <a:t>As your business grows, so should your website. Investing in a quality design and development company ensures that your website is built on a scalable platform that can easily accommodate future growth.</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8011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Whether you plan to add new features, expand your e-commerce capabilities, or integrate third-party tools, a well-built website will save you time and money down the road by making these upgrades smoother and more efficient.</a:t>
            </a:r>
          </a:p>
          <a:p>
            <a:pPr algn="ctr">
              <a:lnSpc>
                <a:spcPts val="4373"/>
              </a:lnSpc>
              <a:spcBef>
                <a:spcPct val="0"/>
              </a:spcBef>
            </a:pPr>
            <a:r>
              <a:rPr lang="en-US" sz="2733">
                <a:solidFill>
                  <a:srgbClr val="000000"/>
                </a:solidFill>
                <a:latin typeface="Canva Sans"/>
                <a:ea typeface="Canva Sans"/>
                <a:cs typeface="Canva Sans"/>
                <a:sym typeface="Canva Sans"/>
              </a:rPr>
              <a:t>6. Security and Reliability</a:t>
            </a:r>
          </a:p>
          <a:p>
            <a:pPr algn="ctr">
              <a:lnSpc>
                <a:spcPts val="4373"/>
              </a:lnSpc>
              <a:spcBef>
                <a:spcPct val="0"/>
              </a:spcBef>
            </a:pPr>
            <a:r>
              <a:rPr lang="en-US" sz="2733">
                <a:solidFill>
                  <a:srgbClr val="000000"/>
                </a:solidFill>
                <a:latin typeface="Canva Sans"/>
                <a:ea typeface="Canva Sans"/>
                <a:cs typeface="Canva Sans"/>
                <a:sym typeface="Canva Sans"/>
              </a:rPr>
              <a:t>Security is a top priority for any website, especially when it comes to protecting customer data and preventing cyberattacks. A professional development company will implement security measures such as SSL certificates, data encryption, and regular updates to keep your website secure. A secure website builds trust with your audience and ensures that their personal information is safe.</a:t>
            </a:r>
          </a:p>
          <a:p>
            <a:pPr algn="ctr">
              <a:lnSpc>
                <a:spcPts val="4373"/>
              </a:lnSpc>
              <a:spcBef>
                <a:spcPct val="0"/>
              </a:spcBef>
            </a:pPr>
            <a:r>
              <a:rPr lang="en-US" sz="2733">
                <a:solidFill>
                  <a:srgbClr val="000000"/>
                </a:solidFill>
                <a:latin typeface="Canva Sans"/>
                <a:ea typeface="Canva Sans"/>
                <a:cs typeface="Canva Sans"/>
                <a:sym typeface="Canva Sans"/>
              </a:rPr>
              <a:t>7. Support and Maintenance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DAGdreSpHVw</dc:identifier>
  <dcterms:modified xsi:type="dcterms:W3CDTF">2011-08-01T06:04:30Z</dcterms:modified>
  <cp:revision>1</cp:revision>
  <dc:title>Why Investing in a Quality Website Design and Development Company is Essential for Your Brand's Digital Success</dc:title>
</cp:coreProperties>
</file>