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FC4413-E5F3-49DA-B5BF-9331DA8DECCF}">
  <a:tblStyle styleId="{0AFC4413-E5F3-49DA-B5BF-9331DA8DEC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6481b01f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6481b01f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6481b01f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6481b01f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6481b01f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6481b01f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6481b01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6481b01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a6481b01f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a6481b01f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a6481b01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a6481b01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a6481b01f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a6481b01f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6481b01f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6481b01f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6481b01f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6481b01f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6481b01f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6481b01f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6481b01f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6481b01f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expertclipping.com/free-quote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expertclipping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xpertclipping.com/white-products-on-a-white-background-for-ecommerc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c/Expertclipping-ec" TargetMode="External"/><Relationship Id="rId10" Type="http://schemas.openxmlformats.org/officeDocument/2006/relationships/hyperlink" Target="https://www.expertclipping.com/blog/" TargetMode="External"/><Relationship Id="rId13" Type="http://schemas.openxmlformats.org/officeDocument/2006/relationships/hyperlink" Target="https://twitter.com/expertclipping" TargetMode="External"/><Relationship Id="rId12" Type="http://schemas.openxmlformats.org/officeDocument/2006/relationships/hyperlink" Target="https://www.youtube.com/c/Expertclipping-ec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xpertclipping.com/" TargetMode="External"/><Relationship Id="rId4" Type="http://schemas.openxmlformats.org/officeDocument/2006/relationships/hyperlink" Target="https://www.expertclipping.com/" TargetMode="External"/><Relationship Id="rId9" Type="http://schemas.openxmlformats.org/officeDocument/2006/relationships/hyperlink" Target="https://www.expertclipping.com/blog/" TargetMode="External"/><Relationship Id="rId15" Type="http://schemas.openxmlformats.org/officeDocument/2006/relationships/hyperlink" Target="https://www.expertclipping.com/free-quote/" TargetMode="External"/><Relationship Id="rId14" Type="http://schemas.openxmlformats.org/officeDocument/2006/relationships/hyperlink" Target="https://twitter.com/expertclipping" TargetMode="External"/><Relationship Id="rId5" Type="http://schemas.openxmlformats.org/officeDocument/2006/relationships/hyperlink" Target="https://www.facebook.com/expertclipping" TargetMode="External"/><Relationship Id="rId6" Type="http://schemas.openxmlformats.org/officeDocument/2006/relationships/hyperlink" Target="https://www.facebook.com/expertclipping" TargetMode="External"/><Relationship Id="rId7" Type="http://schemas.openxmlformats.org/officeDocument/2006/relationships/hyperlink" Target="https://www.expertclipping.com/contact/" TargetMode="External"/><Relationship Id="rId8" Type="http://schemas.openxmlformats.org/officeDocument/2006/relationships/hyperlink" Target="https://www.expertclipping.com/contac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0"/>
            <a:ext cx="8520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80"/>
              <a:t>Best Clipping Path Company Guide: Why Expert Clipping Delivers Fast, Clean, and Affordable Edits</a:t>
            </a:r>
            <a:endParaRPr b="1" sz="26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28 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25" y="992100"/>
            <a:ext cx="8427576" cy="39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91375"/>
            <a:ext cx="85206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Comparison Table: Expert Clipping vs Others</a:t>
            </a:r>
            <a:endParaRPr b="1" sz="3000"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 flipH="1">
            <a:off x="8832525" y="4190525"/>
            <a:ext cx="384000" cy="3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2" name="Google Shape;112;p22"/>
          <p:cNvGraphicFramePr/>
          <p:nvPr/>
        </p:nvGraphicFramePr>
        <p:xfrm>
          <a:off x="152400" y="97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{0AFC4413-E5F3-49DA-B5BF-9331DA8DECCF}</a:tableStyleId>
              </a:tblPr>
              <a:tblGrid>
                <a:gridCol w="2242275"/>
                <a:gridCol w="3375200"/>
                <a:gridCol w="2903150"/>
              </a:tblGrid>
              <a:tr h="67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Feature</a:t>
                      </a:r>
                      <a:endParaRPr b="1"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Expert Clipping</a:t>
                      </a:r>
                      <a:endParaRPr b="1"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/>
                        <a:t>Other Companies</a:t>
                      </a:r>
                      <a:endParaRPr b="1" sz="2500"/>
                    </a:p>
                  </a:txBody>
                  <a:tcPr marT="91425" marB="91425" marR="91425" marL="91425"/>
                </a:tc>
              </a:tr>
              <a:tr h="72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Free Test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✔ First 3 Images Free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✘ Mostly Paid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72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Turnaround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2–12 Hours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24–72 Hours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72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Cost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Affordable &amp; Clear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Often High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47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Support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24/7 Live Chat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Limited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72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Quality Check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3-Level Review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Single Check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156650"/>
            <a:ext cx="85206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/>
              <a:t>Quick Checklist Before You Choose a Clipping Path Company</a:t>
            </a:r>
            <a:endParaRPr b="1" sz="2720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 rot="10800000">
            <a:off x="8832117" y="4568775"/>
            <a:ext cx="279900" cy="3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9" name="Google Shape;119;p23"/>
          <p:cNvGraphicFramePr/>
          <p:nvPr/>
        </p:nvGraphicFramePr>
        <p:xfrm>
          <a:off x="152400" y="141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{0AFC4413-E5F3-49DA-B5BF-9331DA8DECCF}</a:tableStyleId>
              </a:tblPr>
              <a:tblGrid>
                <a:gridCol w="6444725"/>
                <a:gridCol w="2410625"/>
              </a:tblGrid>
              <a:tr h="582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Checklist Item</a:t>
                      </a:r>
                      <a:endParaRPr b="1"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Yes/No</a:t>
                      </a:r>
                      <a:endParaRPr b="1" sz="2100"/>
                    </a:p>
                  </a:txBody>
                  <a:tcPr marT="91425" marB="91425" marR="91425" marL="91425"/>
                </a:tc>
              </a:tr>
              <a:tr h="6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Clear Pricing?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✔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56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Free Test?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✔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6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Fast Delivery?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✔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6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Hand-Drawn Paths?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✔</a:t>
                      </a:r>
                      <a:endParaRPr sz="2100"/>
                    </a:p>
                  </a:txBody>
                  <a:tcPr marT="91425" marB="91425" marR="91425" marL="91425"/>
                </a:tc>
              </a:tr>
              <a:tr h="62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24/7 Support?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✔</a:t>
                      </a:r>
                      <a:endParaRPr sz="2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208875"/>
            <a:ext cx="85206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CTAs (as requested)</a:t>
            </a:r>
            <a:endParaRPr b="1" sz="3000"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39999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Request Your First 3 Images Free</a:t>
            </a: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Get Instant Cost Estimate</a:t>
            </a:r>
            <a:br>
              <a:rPr lang="en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Subscribe &amp; Save on Bulk Editing</a:t>
            </a:r>
            <a:endParaRPr sz="2500"/>
          </a:p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4" title="Request Your First 3 Images Fre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1152475"/>
            <a:ext cx="4748275" cy="39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43600"/>
            <a:ext cx="8520600" cy="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920"/>
              <a:t>Best Clipping Path Company Explained – Why Expert Clipping Stands Out</a:t>
            </a:r>
            <a:endParaRPr b="1" sz="292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92400"/>
            <a:ext cx="8520600" cy="36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clipping path helps cut out objects with clean edges. It keeps your images sharp and neat. I use this skill each day at Expert Clipping. My goal is simple. I make photo edits fast, clear, and smooth. This guide shares what a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clipping path company</a:t>
            </a:r>
            <a:r>
              <a:rPr lang="en" sz="2400">
                <a:solidFill>
                  <a:schemeClr val="dk1"/>
                </a:solidFill>
              </a:rPr>
              <a:t> does and why it helps you grow.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21925"/>
            <a:ext cx="85206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What a Clipping Path Company Does</a:t>
            </a:r>
            <a:endParaRPr b="1" sz="30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clipping path company makes clean cuts around objects. It helps keep the focus clear. At </a:t>
            </a:r>
            <a:r>
              <a:rPr b="1" lang="en" sz="2400">
                <a:solidFill>
                  <a:schemeClr val="dk1"/>
                </a:solidFill>
              </a:rPr>
              <a:t>Expert Clipping</a:t>
            </a:r>
            <a:r>
              <a:rPr lang="en" sz="2400">
                <a:solidFill>
                  <a:schemeClr val="dk1"/>
                </a:solidFill>
              </a:rPr>
              <a:t>, I work with easy tools and simple steps. I make images look neat for shops, brands, and ads. The aim is fast work, low cost, and top quality.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21925"/>
            <a:ext cx="85206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Why You Need a Pro Team</a:t>
            </a:r>
            <a:endParaRPr b="1" sz="30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pro team gives safe, smooth, sharp edits. I keep each cut clean. This helps shops show goods with trust. </a:t>
            </a:r>
            <a:r>
              <a:rPr b="1" lang="en" sz="2400">
                <a:solidFill>
                  <a:schemeClr val="dk1"/>
                </a:solidFill>
              </a:rPr>
              <a:t>Expert Clipping</a:t>
            </a:r>
            <a:r>
              <a:rPr lang="en" sz="2400">
                <a:solidFill>
                  <a:schemeClr val="dk1"/>
                </a:solidFill>
              </a:rPr>
              <a:t> checks each image by hand. The work is stable and clear. It helps you save time and grow sales with bright and neat images.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87200"/>
            <a:ext cx="85206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My Process at Expert Clipping</a:t>
            </a:r>
            <a:endParaRPr b="1" sz="3000"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 keep the work simple. I check the edge. I draw a clean line. I save the file in your style. My goal is fast steps with no stress. At Expert Clipping, you get 24/7 help, fast edits, and soft touch-ups for a smooth look on all platforms.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34975"/>
            <a:ext cx="8520600" cy="7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Why Clients Trust Expert Clipping</a:t>
            </a:r>
            <a:endParaRPr b="1" sz="3000"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My edits stay clear on all screens. I give free tests. I work with care. Brands like my short wait time. With Expert Clipping, you get a bright image set that fits your shop or ad. You save cost and still get a clean, sharp look.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&gt;&gt;&gt; </a:t>
            </a:r>
            <a:r>
              <a:rPr b="1" lang="en" sz="2500" u="sng">
                <a:solidFill>
                  <a:schemeClr val="hlink"/>
                </a:solidFill>
                <a:hlinkClick r:id="rId3"/>
              </a:rPr>
              <a:t>Read More Blog Posts</a:t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48025"/>
            <a:ext cx="8520600" cy="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Real Gains for Your Business</a:t>
            </a:r>
            <a:endParaRPr b="1" sz="3000"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clear image builds trust. It helps users click. It helps buyers stay. With </a:t>
            </a:r>
            <a:r>
              <a:rPr b="1" lang="en" sz="2400">
                <a:solidFill>
                  <a:schemeClr val="dk1"/>
                </a:solidFill>
              </a:rPr>
              <a:t>Expert Clipping</a:t>
            </a:r>
            <a:r>
              <a:rPr lang="en" sz="2400">
                <a:solidFill>
                  <a:schemeClr val="dk1"/>
                </a:solidFill>
              </a:rPr>
              <a:t>, your shop looks clean. Your ads look fresh. Your brand feels bold. This small step gives strong wins for sale, trust, and growth.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65275"/>
            <a:ext cx="85206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Company Information:</a:t>
            </a:r>
            <a:endParaRPr sz="3600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744100"/>
            <a:ext cx="3999900" cy="4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Website: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https://www.expertclipping.com/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Facebook: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https://www.facebook.com/expertclipping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Contact 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8"/>
              </a:rPr>
              <a:t>https://www.expertclipping.com/contact/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Resources: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0"/>
              </a:rPr>
              <a:t>https://www.expertclipping.com/blog/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Youtube: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2"/>
              </a:rPr>
              <a:t>https://www.youtube.com/c/Expertclipping-ec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Twitter: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4"/>
              </a:rPr>
              <a:t>https://twitter.com/expertclipping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Quote: 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15"/>
              </a:rPr>
              <a:t>https://www.expertclipping.com/free-quote/</a:t>
            </a:r>
            <a:endParaRPr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9" name="Google Shape;99;p20"/>
          <p:cNvSpPr txBox="1"/>
          <p:nvPr>
            <p:ph idx="2" type="body"/>
          </p:nvPr>
        </p:nvSpPr>
        <p:spPr>
          <a:xfrm>
            <a:off x="4572000" y="221925"/>
            <a:ext cx="4260300" cy="48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8050"/>
              <a:buFont typeface="Arial"/>
              <a:buNone/>
            </a:pPr>
            <a:r>
              <a:rPr b="1" lang="en" sz="1894">
                <a:solidFill>
                  <a:schemeClr val="dk1"/>
                </a:solidFill>
              </a:rPr>
              <a:t>Office Address </a:t>
            </a:r>
            <a:endParaRPr b="1" sz="189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UK OFFICE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24 Longbridge Road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Barking Essex IG118tnv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www.expertclipping.co.uk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Phone: 02036093822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24 Longbridge Road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Barking Essex IG118tnv.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E-mail: hello@expertclipping.com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           	Phone: +44 0203609382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ITALY OFFICE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168 Belaws, 4th Floor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           	Via Tolpada 21, 11400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           	www.expertclipping.com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234975"/>
            <a:ext cx="8520600" cy="7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Conclusion</a:t>
            </a:r>
            <a:endParaRPr b="1" sz="3000"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clipping path is simple yet strong. It makes your brand shine. At </a:t>
            </a:r>
            <a:r>
              <a:rPr b="1" lang="en" sz="2400">
                <a:solidFill>
                  <a:schemeClr val="dk1"/>
                </a:solidFill>
              </a:rPr>
              <a:t>Expert Clipping</a:t>
            </a:r>
            <a:r>
              <a:rPr lang="en" sz="2400">
                <a:solidFill>
                  <a:schemeClr val="dk1"/>
                </a:solidFill>
              </a:rPr>
              <a:t>, I use easy tools and soft edits to keep each image neat. Try the free test and feel the change. Clean pics help you win trust and grow your reach.</a:t>
            </a:r>
            <a:endParaRPr b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