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Arial Bold" pitchFamily="34" charset="0"/>
      <p:bold r:id="rId6"/>
    </p:embeddedFont>
    <p:embeddedFont>
      <p:font typeface="Calibri" pitchFamily="34" charset="0"/>
      <p:regular r:id="rId7"/>
      <p:bold r:id="rId8"/>
      <p:italic r:id="rId9"/>
      <p:boldItalic r:id="rId10"/>
    </p:embeddedFont>
    <p:embeddedFont>
      <p:font typeface="Archivo Black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osabella.com/collections/pajama-separates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osabella.com/collections/babydolls-slips-chemises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osabella.com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00261" y="199679"/>
            <a:ext cx="7670367" cy="10287000"/>
            <a:chOff x="0" y="0"/>
            <a:chExt cx="891255" cy="11952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1255" cy="1195294"/>
            </a:xfrm>
            <a:custGeom>
              <a:avLst/>
              <a:gdLst/>
              <a:ahLst/>
              <a:cxnLst/>
              <a:rect l="l" t="t" r="r" b="b"/>
              <a:pathLst>
                <a:path w="891255" h="1195294">
                  <a:moveTo>
                    <a:pt x="203200" y="0"/>
                  </a:moveTo>
                  <a:lnTo>
                    <a:pt x="891255" y="0"/>
                  </a:lnTo>
                  <a:lnTo>
                    <a:pt x="688055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t="-5922" b="-5922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4225494" y="3235784"/>
            <a:ext cx="8274916" cy="7250895"/>
          </a:xfrm>
          <a:custGeom>
            <a:avLst/>
            <a:gdLst/>
            <a:ahLst/>
            <a:cxnLst/>
            <a:rect l="l" t="t" r="r" b="b"/>
            <a:pathLst>
              <a:path w="8274916" h="7250895">
                <a:moveTo>
                  <a:pt x="0" y="0"/>
                </a:moveTo>
                <a:lnTo>
                  <a:pt x="8274916" y="0"/>
                </a:lnTo>
                <a:lnTo>
                  <a:pt x="8274916" y="7250895"/>
                </a:lnTo>
                <a:lnTo>
                  <a:pt x="0" y="72508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60440" y="8254386"/>
            <a:ext cx="1037881" cy="1003914"/>
          </a:xfrm>
          <a:custGeom>
            <a:avLst/>
            <a:gdLst/>
            <a:ahLst/>
            <a:cxnLst/>
            <a:rect l="l" t="t" r="r" b="b"/>
            <a:pathLst>
              <a:path w="1037881" h="1003914">
                <a:moveTo>
                  <a:pt x="0" y="0"/>
                </a:moveTo>
                <a:lnTo>
                  <a:pt x="1037881" y="0"/>
                </a:lnTo>
                <a:lnTo>
                  <a:pt x="1037881" y="1003914"/>
                </a:lnTo>
                <a:lnTo>
                  <a:pt x="0" y="10039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44938" y="740169"/>
            <a:ext cx="9315502" cy="2016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0"/>
              </a:lnSpc>
            </a:pPr>
            <a:r>
              <a:rPr lang="en-US" sz="14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Pajamas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7002" y="4174817"/>
            <a:ext cx="9773438" cy="458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99"/>
              </a:lnSpc>
            </a:pPr>
            <a:r>
              <a:rPr lang="en-US" sz="4999" spc="-144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Discover the perfect mix of comfort and style with </a:t>
            </a:r>
            <a:r>
              <a:rPr lang="en-US" sz="4999" b="1" u="sng" spc="-144" dirty="0">
                <a:solidFill>
                  <a:srgbClr val="38B6FF"/>
                </a:solidFill>
                <a:latin typeface="Arial Bold"/>
                <a:ea typeface="Arial Bold"/>
                <a:cs typeface="Arial Bold"/>
                <a:sym typeface="Arial Bold"/>
                <a:hlinkClick r:id="rId6" tooltip="https://www.cosabella.com/collections/pajama-separates"/>
              </a:rPr>
              <a:t>pajamas</a:t>
            </a:r>
            <a:r>
              <a:rPr lang="en-US" sz="4999" b="1" spc="-144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4999" spc="-144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crafted for cozy nights and relaxation at home, making every moment feel effortlessly luxurious.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77379" y="0"/>
            <a:ext cx="12821242" cy="11234614"/>
          </a:xfrm>
          <a:custGeom>
            <a:avLst/>
            <a:gdLst/>
            <a:ahLst/>
            <a:cxnLst/>
            <a:rect l="l" t="t" r="r" b="b"/>
            <a:pathLst>
              <a:path w="12821242" h="11234614">
                <a:moveTo>
                  <a:pt x="0" y="0"/>
                </a:moveTo>
                <a:lnTo>
                  <a:pt x="12821242" y="0"/>
                </a:lnTo>
                <a:lnTo>
                  <a:pt x="12821242" y="11234614"/>
                </a:lnTo>
                <a:lnTo>
                  <a:pt x="0" y="112346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372478" y="2231095"/>
            <a:ext cx="6203434" cy="6481846"/>
            <a:chOff x="0" y="0"/>
            <a:chExt cx="8271246" cy="864246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15170" b="15170"/>
            <a:stretch>
              <a:fillRect/>
            </a:stretch>
          </p:blipFill>
          <p:spPr>
            <a:xfrm>
              <a:off x="0" y="0"/>
              <a:ext cx="8271246" cy="8642461"/>
            </a:xfrm>
            <a:prstGeom prst="rect">
              <a:avLst/>
            </a:prstGeom>
          </p:spPr>
        </p:pic>
      </p:grpSp>
      <p:sp>
        <p:nvSpPr>
          <p:cNvPr id="5" name="Freeform 5"/>
          <p:cNvSpPr/>
          <p:nvPr/>
        </p:nvSpPr>
        <p:spPr>
          <a:xfrm>
            <a:off x="-6410621" y="6430354"/>
            <a:ext cx="12821242" cy="11234614"/>
          </a:xfrm>
          <a:custGeom>
            <a:avLst/>
            <a:gdLst/>
            <a:ahLst/>
            <a:cxnLst/>
            <a:rect l="l" t="t" r="r" b="b"/>
            <a:pathLst>
              <a:path w="12821242" h="11234614">
                <a:moveTo>
                  <a:pt x="0" y="0"/>
                </a:moveTo>
                <a:lnTo>
                  <a:pt x="12821242" y="0"/>
                </a:lnTo>
                <a:lnTo>
                  <a:pt x="12821242" y="11234614"/>
                </a:lnTo>
                <a:lnTo>
                  <a:pt x="0" y="112346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86866" y="885236"/>
            <a:ext cx="5148818" cy="2016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0"/>
              </a:lnSpc>
            </a:pPr>
            <a:r>
              <a:rPr lang="en-US" sz="14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Bras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8199" y="4131415"/>
            <a:ext cx="9378487" cy="458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99"/>
              </a:lnSpc>
            </a:pPr>
            <a:r>
              <a:rPr lang="en-US" sz="4999" spc="-14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Experience the luxury and comfort with our bras expertly tailored for a perfect fit on all body type, blending support &amp; elegance for effortless all-day wear.</a:t>
            </a:r>
          </a:p>
        </p:txBody>
      </p:sp>
      <p:sp>
        <p:nvSpPr>
          <p:cNvPr id="8" name="Freeform 8"/>
          <p:cNvSpPr/>
          <p:nvPr/>
        </p:nvSpPr>
        <p:spPr>
          <a:xfrm>
            <a:off x="10260440" y="8254386"/>
            <a:ext cx="1037881" cy="1003914"/>
          </a:xfrm>
          <a:custGeom>
            <a:avLst/>
            <a:gdLst/>
            <a:ahLst/>
            <a:cxnLst/>
            <a:rect l="l" t="t" r="r" b="b"/>
            <a:pathLst>
              <a:path w="1037881" h="1003914">
                <a:moveTo>
                  <a:pt x="0" y="0"/>
                </a:moveTo>
                <a:lnTo>
                  <a:pt x="1037881" y="0"/>
                </a:lnTo>
                <a:lnTo>
                  <a:pt x="1037881" y="1003914"/>
                </a:lnTo>
                <a:lnTo>
                  <a:pt x="0" y="10039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6312" y="0"/>
            <a:ext cx="7364103" cy="10287000"/>
            <a:chOff x="0" y="0"/>
            <a:chExt cx="855669" cy="11952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5669" cy="1195294"/>
            </a:xfrm>
            <a:custGeom>
              <a:avLst/>
              <a:gdLst/>
              <a:ahLst/>
              <a:cxnLst/>
              <a:rect l="l" t="t" r="r" b="b"/>
              <a:pathLst>
                <a:path w="855669" h="1195294">
                  <a:moveTo>
                    <a:pt x="652469" y="0"/>
                  </a:moveTo>
                  <a:lnTo>
                    <a:pt x="0" y="0"/>
                  </a:lnTo>
                  <a:lnTo>
                    <a:pt x="203200" y="1195294"/>
                  </a:lnTo>
                  <a:lnTo>
                    <a:pt x="855669" y="1195294"/>
                  </a:lnTo>
                  <a:lnTo>
                    <a:pt x="652469" y="0"/>
                  </a:lnTo>
                  <a:close/>
                </a:path>
              </a:pathLst>
            </a:custGeom>
            <a:blipFill>
              <a:blip r:embed="rId2"/>
              <a:stretch>
                <a:fillRect t="-3689" b="-3689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6498531" y="289836"/>
            <a:ext cx="10942185" cy="3968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4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Sexy Bikini Slip</a:t>
            </a:r>
          </a:p>
        </p:txBody>
      </p:sp>
      <p:sp>
        <p:nvSpPr>
          <p:cNvPr id="5" name="Freeform 5"/>
          <p:cNvSpPr/>
          <p:nvPr/>
        </p:nvSpPr>
        <p:spPr>
          <a:xfrm>
            <a:off x="240380" y="8474962"/>
            <a:ext cx="1037881" cy="1003914"/>
          </a:xfrm>
          <a:custGeom>
            <a:avLst/>
            <a:gdLst/>
            <a:ahLst/>
            <a:cxnLst/>
            <a:rect l="l" t="t" r="r" b="b"/>
            <a:pathLst>
              <a:path w="1037881" h="1003914">
                <a:moveTo>
                  <a:pt x="0" y="0"/>
                </a:moveTo>
                <a:lnTo>
                  <a:pt x="1037881" y="0"/>
                </a:lnTo>
                <a:lnTo>
                  <a:pt x="1037881" y="1003914"/>
                </a:lnTo>
                <a:lnTo>
                  <a:pt x="0" y="10039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V="1">
            <a:off x="14844272" y="-1408386"/>
            <a:ext cx="8274916" cy="7250895"/>
          </a:xfrm>
          <a:custGeom>
            <a:avLst/>
            <a:gdLst/>
            <a:ahLst/>
            <a:cxnLst/>
            <a:rect l="l" t="t" r="r" b="b"/>
            <a:pathLst>
              <a:path w="8274916" h="7250895">
                <a:moveTo>
                  <a:pt x="0" y="7250895"/>
                </a:moveTo>
                <a:lnTo>
                  <a:pt x="8274916" y="7250895"/>
                </a:lnTo>
                <a:lnTo>
                  <a:pt x="8274916" y="0"/>
                </a:lnTo>
                <a:lnTo>
                  <a:pt x="0" y="0"/>
                </a:lnTo>
                <a:lnTo>
                  <a:pt x="0" y="7250895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493503" y="4676774"/>
            <a:ext cx="10292379" cy="458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99"/>
              </a:lnSpc>
            </a:pPr>
            <a:r>
              <a:rPr lang="en-US" sz="4999" spc="-144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 charm to your lingerie collection with the </a:t>
            </a:r>
            <a:r>
              <a:rPr lang="en-US" sz="4999" b="1" u="sng" spc="-144" dirty="0">
                <a:solidFill>
                  <a:srgbClr val="38B6FF"/>
                </a:solidFill>
                <a:latin typeface="Arial Bold"/>
                <a:ea typeface="Arial Bold"/>
                <a:cs typeface="Arial Bold"/>
                <a:sym typeface="Arial Bold"/>
                <a:hlinkClick r:id="rId6" tooltip="https://www.cosabella.com/collections/babydolls-slips-chemises"/>
              </a:rPr>
              <a:t>sexy bikini slip</a:t>
            </a:r>
            <a:r>
              <a:rPr lang="en-US" sz="4999" spc="-144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designed for comfort and seductive appeal, perfectly shaping your body with elegance and grace.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8166735"/>
            <a:ext cx="1159788" cy="1091565"/>
          </a:xfrm>
          <a:custGeom>
            <a:avLst/>
            <a:gdLst/>
            <a:ahLst/>
            <a:cxnLst/>
            <a:rect l="l" t="t" r="r" b="b"/>
            <a:pathLst>
              <a:path w="1159788" h="1091565">
                <a:moveTo>
                  <a:pt x="0" y="0"/>
                </a:moveTo>
                <a:lnTo>
                  <a:pt x="1159788" y="0"/>
                </a:lnTo>
                <a:lnTo>
                  <a:pt x="1159788" y="1091565"/>
                </a:lnTo>
                <a:lnTo>
                  <a:pt x="0" y="10915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0852" y="6529794"/>
            <a:ext cx="1159788" cy="1091565"/>
          </a:xfrm>
          <a:custGeom>
            <a:avLst/>
            <a:gdLst/>
            <a:ahLst/>
            <a:cxnLst/>
            <a:rect l="l" t="t" r="r" b="b"/>
            <a:pathLst>
              <a:path w="1159788" h="1091565">
                <a:moveTo>
                  <a:pt x="0" y="0"/>
                </a:moveTo>
                <a:lnTo>
                  <a:pt x="1159788" y="0"/>
                </a:lnTo>
                <a:lnTo>
                  <a:pt x="1159788" y="1091565"/>
                </a:lnTo>
                <a:lnTo>
                  <a:pt x="0" y="10915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521227" y="172687"/>
            <a:ext cx="3567082" cy="3567082"/>
          </a:xfrm>
          <a:custGeom>
            <a:avLst/>
            <a:gdLst/>
            <a:ahLst/>
            <a:cxnLst/>
            <a:rect l="l" t="t" r="r" b="b"/>
            <a:pathLst>
              <a:path w="3567082" h="3567082">
                <a:moveTo>
                  <a:pt x="0" y="0"/>
                </a:moveTo>
                <a:lnTo>
                  <a:pt x="3567082" y="0"/>
                </a:lnTo>
                <a:lnTo>
                  <a:pt x="3567082" y="3567082"/>
                </a:lnTo>
                <a:lnTo>
                  <a:pt x="0" y="3567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2929948"/>
            <a:ext cx="12980271" cy="2425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Cosabella creates luxurious Italian lingerie, bras, panties, &amp; sleepwear with exceptional craftsmanship, with inclusive sizing, free returns, and expert fitting, feel comfortable, confident, &amp; beautiful.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310812" y="609710"/>
            <a:ext cx="7916995" cy="146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21"/>
              </a:lnSpc>
              <a:spcBef>
                <a:spcPct val="0"/>
              </a:spcBef>
            </a:pPr>
            <a:r>
              <a:rPr lang="en-US" sz="10201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Contact 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36306" y="6664096"/>
            <a:ext cx="8691501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12186 SW 128th Street, Miami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92012" y="8301037"/>
            <a:ext cx="8135796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  <a:spcBef>
                <a:spcPct val="0"/>
              </a:spcBef>
            </a:pPr>
            <a:r>
              <a:rPr lang="en-US" sz="4800" b="1" u="sng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  <a:hlinkClick r:id="rId5" tooltip="https://www.cosabella.com"/>
              </a:rPr>
              <a:t>https://www.cosabella.com/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133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Bold</vt:lpstr>
      <vt:lpstr>Calibri</vt:lpstr>
      <vt:lpstr>Archivo Black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Pajamas</dc:title>
  <cp:lastModifiedBy>MKR</cp:lastModifiedBy>
  <cp:revision>2</cp:revision>
  <dcterms:created xsi:type="dcterms:W3CDTF">2006-08-16T00:00:00Z</dcterms:created>
  <dcterms:modified xsi:type="dcterms:W3CDTF">2025-03-11T00:14:23Z</dcterms:modified>
  <dc:identifier>DAGhZWyvraI</dc:identifier>
</cp:coreProperties>
</file>