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12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12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12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12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B4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84490" y="8862840"/>
            <a:ext cx="10703560" cy="1424305"/>
          </a:xfrm>
          <a:custGeom>
            <a:avLst/>
            <a:gdLst/>
            <a:ahLst/>
            <a:cxnLst/>
            <a:rect l="l" t="t" r="r" b="b"/>
            <a:pathLst>
              <a:path w="10703560" h="1424304">
                <a:moveTo>
                  <a:pt x="10703510" y="1424159"/>
                </a:moveTo>
                <a:lnTo>
                  <a:pt x="0" y="1424159"/>
                </a:lnTo>
                <a:lnTo>
                  <a:pt x="931240" y="371041"/>
                </a:lnTo>
                <a:lnTo>
                  <a:pt x="964929" y="334631"/>
                </a:lnTo>
                <a:lnTo>
                  <a:pt x="1000066" y="299926"/>
                </a:lnTo>
                <a:lnTo>
                  <a:pt x="1036586" y="266958"/>
                </a:lnTo>
                <a:lnTo>
                  <a:pt x="1074423" y="235755"/>
                </a:lnTo>
                <a:lnTo>
                  <a:pt x="1113508" y="206348"/>
                </a:lnTo>
                <a:lnTo>
                  <a:pt x="1153777" y="178767"/>
                </a:lnTo>
                <a:lnTo>
                  <a:pt x="1195161" y="153042"/>
                </a:lnTo>
                <a:lnTo>
                  <a:pt x="1237596" y="129202"/>
                </a:lnTo>
                <a:lnTo>
                  <a:pt x="1281014" y="107278"/>
                </a:lnTo>
                <a:lnTo>
                  <a:pt x="1325349" y="87300"/>
                </a:lnTo>
                <a:lnTo>
                  <a:pt x="1370534" y="69297"/>
                </a:lnTo>
                <a:lnTo>
                  <a:pt x="1416503" y="53301"/>
                </a:lnTo>
                <a:lnTo>
                  <a:pt x="1463189" y="39339"/>
                </a:lnTo>
                <a:lnTo>
                  <a:pt x="1510526" y="27444"/>
                </a:lnTo>
                <a:lnTo>
                  <a:pt x="1558447" y="17644"/>
                </a:lnTo>
                <a:lnTo>
                  <a:pt x="1606886" y="9969"/>
                </a:lnTo>
                <a:lnTo>
                  <a:pt x="1655775" y="4451"/>
                </a:lnTo>
                <a:lnTo>
                  <a:pt x="1705049" y="1117"/>
                </a:lnTo>
                <a:lnTo>
                  <a:pt x="1754641" y="0"/>
                </a:lnTo>
                <a:lnTo>
                  <a:pt x="10703510" y="0"/>
                </a:lnTo>
                <a:lnTo>
                  <a:pt x="10703510" y="1424159"/>
                </a:lnTo>
                <a:close/>
              </a:path>
            </a:pathLst>
          </a:custGeom>
          <a:solidFill>
            <a:srgbClr val="933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8716" y="0"/>
            <a:ext cx="9279283" cy="960963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008749" y="-11"/>
            <a:ext cx="3104515" cy="9605645"/>
          </a:xfrm>
          <a:custGeom>
            <a:avLst/>
            <a:gdLst/>
            <a:ahLst/>
            <a:cxnLst/>
            <a:rect l="l" t="t" r="r" b="b"/>
            <a:pathLst>
              <a:path w="3104515" h="9605645">
                <a:moveTo>
                  <a:pt x="0" y="0"/>
                </a:moveTo>
                <a:lnTo>
                  <a:pt x="3104457" y="9605046"/>
                </a:lnTo>
              </a:path>
            </a:pathLst>
          </a:custGeom>
          <a:ln w="190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2759109"/>
            <a:ext cx="95250" cy="952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3149634"/>
            <a:ext cx="95250" cy="9524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3540159"/>
            <a:ext cx="95250" cy="9524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3930684"/>
            <a:ext cx="95250" cy="9524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4321209"/>
            <a:ext cx="95250" cy="952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B4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46645"/>
            <a:ext cx="16594762" cy="3033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12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73811" y="4231545"/>
            <a:ext cx="8577580" cy="375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wagatusa.com/business-immigration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hyperlink" Target="http://www.swagatusa.com/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107535" cy="10287000"/>
            <a:chOff x="0" y="0"/>
            <a:chExt cx="1710753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718925" cy="10287000"/>
            </a:xfrm>
            <a:custGeom>
              <a:avLst/>
              <a:gdLst/>
              <a:ahLst/>
              <a:cxnLst/>
              <a:rect l="l" t="t" r="r" b="b"/>
              <a:pathLst>
                <a:path w="11718925" h="10287000">
                  <a:moveTo>
                    <a:pt x="0" y="0"/>
                  </a:moveTo>
                  <a:lnTo>
                    <a:pt x="8916891" y="0"/>
                  </a:lnTo>
                  <a:lnTo>
                    <a:pt x="11619687" y="5011815"/>
                  </a:lnTo>
                  <a:lnTo>
                    <a:pt x="11641716" y="5055718"/>
                  </a:lnTo>
                  <a:lnTo>
                    <a:pt x="11660991" y="5100541"/>
                  </a:lnTo>
                  <a:lnTo>
                    <a:pt x="11677513" y="5146161"/>
                  </a:lnTo>
                  <a:lnTo>
                    <a:pt x="11691281" y="5192456"/>
                  </a:lnTo>
                  <a:lnTo>
                    <a:pt x="11702296" y="5239303"/>
                  </a:lnTo>
                  <a:lnTo>
                    <a:pt x="11710556" y="5286580"/>
                  </a:lnTo>
                  <a:lnTo>
                    <a:pt x="11716064" y="5334163"/>
                  </a:lnTo>
                  <a:lnTo>
                    <a:pt x="11718817" y="5381930"/>
                  </a:lnTo>
                  <a:lnTo>
                    <a:pt x="11718817" y="5429759"/>
                  </a:lnTo>
                  <a:lnTo>
                    <a:pt x="11716064" y="5477526"/>
                  </a:lnTo>
                  <a:lnTo>
                    <a:pt x="11710556" y="5525109"/>
                  </a:lnTo>
                  <a:lnTo>
                    <a:pt x="11702296" y="5572386"/>
                  </a:lnTo>
                  <a:lnTo>
                    <a:pt x="11691281" y="5619233"/>
                  </a:lnTo>
                  <a:lnTo>
                    <a:pt x="11677513" y="5665528"/>
                  </a:lnTo>
                  <a:lnTo>
                    <a:pt x="11660991" y="5711148"/>
                  </a:lnTo>
                  <a:lnTo>
                    <a:pt x="11641716" y="5755971"/>
                  </a:lnTo>
                  <a:lnTo>
                    <a:pt x="11619687" y="5799874"/>
                  </a:lnTo>
                  <a:lnTo>
                    <a:pt x="919984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33735" cy="10287000"/>
            </a:xfrm>
            <a:custGeom>
              <a:avLst/>
              <a:gdLst/>
              <a:ahLst/>
              <a:cxnLst/>
              <a:rect l="l" t="t" r="r" b="b"/>
              <a:pathLst>
                <a:path w="10833735" h="10287000">
                  <a:moveTo>
                    <a:pt x="0" y="0"/>
                  </a:moveTo>
                  <a:lnTo>
                    <a:pt x="8110531" y="0"/>
                  </a:lnTo>
                  <a:lnTo>
                    <a:pt x="10733083" y="4751545"/>
                  </a:lnTo>
                  <a:lnTo>
                    <a:pt x="10755446" y="4795113"/>
                  </a:lnTo>
                  <a:lnTo>
                    <a:pt x="10775014" y="4839635"/>
                  </a:lnTo>
                  <a:lnTo>
                    <a:pt x="10791786" y="4884983"/>
                  </a:lnTo>
                  <a:lnTo>
                    <a:pt x="10805762" y="4931030"/>
                  </a:lnTo>
                  <a:lnTo>
                    <a:pt x="10816944" y="4977649"/>
                  </a:lnTo>
                  <a:lnTo>
                    <a:pt x="10825330" y="5024712"/>
                  </a:lnTo>
                  <a:lnTo>
                    <a:pt x="10830921" y="5072094"/>
                  </a:lnTo>
                  <a:lnTo>
                    <a:pt x="10833716" y="5119666"/>
                  </a:lnTo>
                  <a:lnTo>
                    <a:pt x="10833716" y="5167302"/>
                  </a:lnTo>
                  <a:lnTo>
                    <a:pt x="10830921" y="5214874"/>
                  </a:lnTo>
                  <a:lnTo>
                    <a:pt x="10825330" y="5262255"/>
                  </a:lnTo>
                  <a:lnTo>
                    <a:pt x="10816944" y="5309319"/>
                  </a:lnTo>
                  <a:lnTo>
                    <a:pt x="10805762" y="5355938"/>
                  </a:lnTo>
                  <a:lnTo>
                    <a:pt x="10791786" y="5401984"/>
                  </a:lnTo>
                  <a:lnTo>
                    <a:pt x="10775014" y="5447332"/>
                  </a:lnTo>
                  <a:lnTo>
                    <a:pt x="10755446" y="5491854"/>
                  </a:lnTo>
                  <a:lnTo>
                    <a:pt x="10733083" y="5535422"/>
                  </a:lnTo>
                  <a:lnTo>
                    <a:pt x="8110513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7739" y="824687"/>
              <a:ext cx="7375513" cy="7315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07749" y="3731946"/>
              <a:ext cx="7382509" cy="4404995"/>
            </a:xfrm>
            <a:custGeom>
              <a:avLst/>
              <a:gdLst/>
              <a:ahLst/>
              <a:cxnLst/>
              <a:rect l="l" t="t" r="r" b="b"/>
              <a:pathLst>
                <a:path w="7382509" h="4404995">
                  <a:moveTo>
                    <a:pt x="3383980" y="4395239"/>
                  </a:moveTo>
                  <a:lnTo>
                    <a:pt x="3403717" y="4396878"/>
                  </a:lnTo>
                  <a:lnTo>
                    <a:pt x="3451409" y="4400226"/>
                  </a:lnTo>
                  <a:lnTo>
                    <a:pt x="3499266" y="4402974"/>
                  </a:lnTo>
                  <a:lnTo>
                    <a:pt x="3540173" y="4404800"/>
                  </a:lnTo>
                </a:path>
                <a:path w="7382509" h="4404995">
                  <a:moveTo>
                    <a:pt x="3844359" y="4404800"/>
                  </a:moveTo>
                  <a:lnTo>
                    <a:pt x="3885267" y="4402974"/>
                  </a:lnTo>
                  <a:lnTo>
                    <a:pt x="3933123" y="4400226"/>
                  </a:lnTo>
                  <a:lnTo>
                    <a:pt x="3980815" y="4396878"/>
                  </a:lnTo>
                  <a:lnTo>
                    <a:pt x="4000552" y="4395239"/>
                  </a:lnTo>
                </a:path>
                <a:path w="7382509" h="4404995">
                  <a:moveTo>
                    <a:pt x="3255666" y="4382539"/>
                  </a:moveTo>
                  <a:lnTo>
                    <a:pt x="3261669" y="4383269"/>
                  </a:lnTo>
                  <a:lnTo>
                    <a:pt x="3308843" y="4388396"/>
                  </a:lnTo>
                  <a:lnTo>
                    <a:pt x="3356194" y="4392933"/>
                  </a:lnTo>
                  <a:lnTo>
                    <a:pt x="3383980" y="4395239"/>
                  </a:lnTo>
                </a:path>
                <a:path w="7382509" h="4404995">
                  <a:moveTo>
                    <a:pt x="4000552" y="4395239"/>
                  </a:moveTo>
                  <a:lnTo>
                    <a:pt x="4028338" y="4392933"/>
                  </a:lnTo>
                  <a:lnTo>
                    <a:pt x="4075689" y="4388396"/>
                  </a:lnTo>
                  <a:lnTo>
                    <a:pt x="4122863" y="4383269"/>
                  </a:lnTo>
                  <a:lnTo>
                    <a:pt x="4128866" y="4382539"/>
                  </a:lnTo>
                </a:path>
                <a:path w="7382509" h="4404995">
                  <a:moveTo>
                    <a:pt x="3076002" y="4357139"/>
                  </a:moveTo>
                  <a:lnTo>
                    <a:pt x="3121241" y="4364393"/>
                  </a:lnTo>
                  <a:lnTo>
                    <a:pt x="3167864" y="4371264"/>
                  </a:lnTo>
                  <a:lnTo>
                    <a:pt x="3214674" y="4377557"/>
                  </a:lnTo>
                  <a:lnTo>
                    <a:pt x="3255666" y="4382539"/>
                  </a:lnTo>
                </a:path>
                <a:path w="7382509" h="4404995">
                  <a:moveTo>
                    <a:pt x="4128866" y="4382539"/>
                  </a:moveTo>
                  <a:lnTo>
                    <a:pt x="4169858" y="4377557"/>
                  </a:lnTo>
                  <a:lnTo>
                    <a:pt x="4216668" y="4371264"/>
                  </a:lnTo>
                  <a:lnTo>
                    <a:pt x="4263291" y="4364393"/>
                  </a:lnTo>
                  <a:lnTo>
                    <a:pt x="4308530" y="4357139"/>
                  </a:lnTo>
                </a:path>
                <a:path w="7382509" h="4404995">
                  <a:moveTo>
                    <a:pt x="2939370" y="4331739"/>
                  </a:moveTo>
                  <a:lnTo>
                    <a:pt x="2982538" y="4340352"/>
                  </a:lnTo>
                  <a:lnTo>
                    <a:pt x="3028575" y="4348933"/>
                  </a:lnTo>
                  <a:lnTo>
                    <a:pt x="3074810" y="4356948"/>
                  </a:lnTo>
                  <a:lnTo>
                    <a:pt x="3076002" y="4357139"/>
                  </a:lnTo>
                </a:path>
                <a:path w="7382509" h="4404995">
                  <a:moveTo>
                    <a:pt x="4308530" y="4357139"/>
                  </a:moveTo>
                  <a:lnTo>
                    <a:pt x="4309722" y="4356948"/>
                  </a:lnTo>
                  <a:lnTo>
                    <a:pt x="4355957" y="4348933"/>
                  </a:lnTo>
                  <a:lnTo>
                    <a:pt x="4401994" y="4340352"/>
                  </a:lnTo>
                  <a:lnTo>
                    <a:pt x="4445162" y="4331739"/>
                  </a:lnTo>
                </a:path>
                <a:path w="7382509" h="4404995">
                  <a:moveTo>
                    <a:pt x="37045" y="229088"/>
                  </a:moveTo>
                  <a:lnTo>
                    <a:pt x="36968" y="229643"/>
                  </a:lnTo>
                </a:path>
                <a:path w="7382509" h="4404995">
                  <a:moveTo>
                    <a:pt x="19732" y="368793"/>
                  </a:moveTo>
                  <a:lnTo>
                    <a:pt x="19677" y="369342"/>
                  </a:lnTo>
                </a:path>
                <a:path w="7382509" h="4404995">
                  <a:moveTo>
                    <a:pt x="227" y="712239"/>
                  </a:moveTo>
                  <a:lnTo>
                    <a:pt x="0" y="748763"/>
                  </a:lnTo>
                  <a:lnTo>
                    <a:pt x="9" y="750340"/>
                  </a:lnTo>
                  <a:lnTo>
                    <a:pt x="277" y="796806"/>
                  </a:lnTo>
                  <a:lnTo>
                    <a:pt x="363" y="801138"/>
                  </a:lnTo>
                  <a:lnTo>
                    <a:pt x="1110" y="844703"/>
                  </a:lnTo>
                  <a:lnTo>
                    <a:pt x="2784" y="892444"/>
                  </a:lnTo>
                  <a:lnTo>
                    <a:pt x="4901" y="940033"/>
                  </a:lnTo>
                  <a:lnTo>
                    <a:pt x="4949" y="940840"/>
                  </a:lnTo>
                  <a:lnTo>
                    <a:pt x="7720" y="987457"/>
                  </a:lnTo>
                  <a:lnTo>
                    <a:pt x="11098" y="1034721"/>
                  </a:lnTo>
                  <a:lnTo>
                    <a:pt x="15079" y="1081818"/>
                  </a:lnTo>
                  <a:lnTo>
                    <a:pt x="19657" y="1128743"/>
                  </a:lnTo>
                  <a:lnTo>
                    <a:pt x="24830" y="1175494"/>
                  </a:lnTo>
                  <a:lnTo>
                    <a:pt x="30594" y="1222066"/>
                  </a:lnTo>
                  <a:lnTo>
                    <a:pt x="36944" y="1268456"/>
                  </a:lnTo>
                  <a:lnTo>
                    <a:pt x="43877" y="1314660"/>
                  </a:lnTo>
                  <a:lnTo>
                    <a:pt x="51389" y="1360674"/>
                  </a:lnTo>
                  <a:lnTo>
                    <a:pt x="59477" y="1406495"/>
                  </a:lnTo>
                  <a:lnTo>
                    <a:pt x="68136" y="1452118"/>
                  </a:lnTo>
                  <a:lnTo>
                    <a:pt x="77363" y="1497540"/>
                  </a:lnTo>
                  <a:lnTo>
                    <a:pt x="87154" y="1542758"/>
                  </a:lnTo>
                  <a:lnTo>
                    <a:pt x="97505" y="1587766"/>
                  </a:lnTo>
                  <a:lnTo>
                    <a:pt x="108413" y="1632563"/>
                  </a:lnTo>
                  <a:lnTo>
                    <a:pt x="119792" y="1677167"/>
                  </a:lnTo>
                  <a:lnTo>
                    <a:pt x="131881" y="1721503"/>
                  </a:lnTo>
                  <a:lnTo>
                    <a:pt x="144435" y="1765639"/>
                  </a:lnTo>
                  <a:lnTo>
                    <a:pt x="157530" y="1809548"/>
                  </a:lnTo>
                  <a:lnTo>
                    <a:pt x="171162" y="1853226"/>
                  </a:lnTo>
                  <a:lnTo>
                    <a:pt x="185327" y="1896669"/>
                  </a:lnTo>
                  <a:lnTo>
                    <a:pt x="200023" y="1939873"/>
                  </a:lnTo>
                  <a:lnTo>
                    <a:pt x="215244" y="1982834"/>
                  </a:lnTo>
                  <a:lnTo>
                    <a:pt x="230988" y="2025550"/>
                  </a:lnTo>
                  <a:lnTo>
                    <a:pt x="247250" y="2068015"/>
                  </a:lnTo>
                  <a:lnTo>
                    <a:pt x="264026" y="2110226"/>
                  </a:lnTo>
                  <a:lnTo>
                    <a:pt x="281313" y="2152180"/>
                  </a:lnTo>
                  <a:lnTo>
                    <a:pt x="299107" y="2193872"/>
                  </a:lnTo>
                  <a:lnTo>
                    <a:pt x="317404" y="2235299"/>
                  </a:lnTo>
                  <a:lnTo>
                    <a:pt x="336201" y="2276458"/>
                  </a:lnTo>
                  <a:lnTo>
                    <a:pt x="355493" y="2317343"/>
                  </a:lnTo>
                  <a:lnTo>
                    <a:pt x="375277" y="2357953"/>
                  </a:lnTo>
                  <a:lnTo>
                    <a:pt x="395549" y="2398282"/>
                  </a:lnTo>
                  <a:lnTo>
                    <a:pt x="416304" y="2438327"/>
                  </a:lnTo>
                  <a:lnTo>
                    <a:pt x="437541" y="2478084"/>
                  </a:lnTo>
                  <a:lnTo>
                    <a:pt x="459253" y="2517550"/>
                  </a:lnTo>
                  <a:lnTo>
                    <a:pt x="481439" y="2556721"/>
                  </a:lnTo>
                  <a:lnTo>
                    <a:pt x="504093" y="2595593"/>
                  </a:lnTo>
                  <a:lnTo>
                    <a:pt x="527213" y="2634161"/>
                  </a:lnTo>
                  <a:lnTo>
                    <a:pt x="550794" y="2672424"/>
                  </a:lnTo>
                  <a:lnTo>
                    <a:pt x="574833" y="2710376"/>
                  </a:lnTo>
                  <a:lnTo>
                    <a:pt x="599325" y="2748014"/>
                  </a:lnTo>
                  <a:lnTo>
                    <a:pt x="624267" y="2785334"/>
                  </a:lnTo>
                  <a:lnTo>
                    <a:pt x="649655" y="2822332"/>
                  </a:lnTo>
                  <a:lnTo>
                    <a:pt x="675486" y="2859005"/>
                  </a:lnTo>
                  <a:lnTo>
                    <a:pt x="701755" y="2895349"/>
                  </a:lnTo>
                  <a:lnTo>
                    <a:pt x="728459" y="2931360"/>
                  </a:lnTo>
                  <a:lnTo>
                    <a:pt x="755594" y="2967035"/>
                  </a:lnTo>
                  <a:lnTo>
                    <a:pt x="783156" y="3002368"/>
                  </a:lnTo>
                  <a:lnTo>
                    <a:pt x="811141" y="3037358"/>
                  </a:lnTo>
                  <a:lnTo>
                    <a:pt x="839546" y="3072000"/>
                  </a:lnTo>
                  <a:lnTo>
                    <a:pt x="868367" y="3106290"/>
                  </a:lnTo>
                  <a:lnTo>
                    <a:pt x="897599" y="3140224"/>
                  </a:lnTo>
                  <a:lnTo>
                    <a:pt x="927240" y="3173799"/>
                  </a:lnTo>
                  <a:lnTo>
                    <a:pt x="957285" y="3207011"/>
                  </a:lnTo>
                  <a:lnTo>
                    <a:pt x="987730" y="3239857"/>
                  </a:lnTo>
                  <a:lnTo>
                    <a:pt x="1018573" y="3272331"/>
                  </a:lnTo>
                  <a:lnTo>
                    <a:pt x="1049808" y="3304432"/>
                  </a:lnTo>
                  <a:lnTo>
                    <a:pt x="1081432" y="3336154"/>
                  </a:lnTo>
                  <a:lnTo>
                    <a:pt x="1113442" y="3367494"/>
                  </a:lnTo>
                  <a:lnTo>
                    <a:pt x="1145833" y="3398449"/>
                  </a:lnTo>
                  <a:lnTo>
                    <a:pt x="1178602" y="3429015"/>
                  </a:lnTo>
                  <a:lnTo>
                    <a:pt x="1211745" y="3459187"/>
                  </a:lnTo>
                  <a:lnTo>
                    <a:pt x="1245258" y="3488962"/>
                  </a:lnTo>
                  <a:lnTo>
                    <a:pt x="1279137" y="3518337"/>
                  </a:lnTo>
                  <a:lnTo>
                    <a:pt x="1313379" y="3547307"/>
                  </a:lnTo>
                  <a:lnTo>
                    <a:pt x="1347980" y="3575868"/>
                  </a:lnTo>
                  <a:lnTo>
                    <a:pt x="1382935" y="3604018"/>
                  </a:lnTo>
                  <a:lnTo>
                    <a:pt x="1418242" y="3631752"/>
                  </a:lnTo>
                  <a:lnTo>
                    <a:pt x="1453896" y="3659067"/>
                  </a:lnTo>
                  <a:lnTo>
                    <a:pt x="1489894" y="3685958"/>
                  </a:lnTo>
                  <a:lnTo>
                    <a:pt x="1526231" y="3712422"/>
                  </a:lnTo>
                  <a:lnTo>
                    <a:pt x="1562904" y="3738455"/>
                  </a:lnTo>
                  <a:lnTo>
                    <a:pt x="1599909" y="3764054"/>
                  </a:lnTo>
                  <a:lnTo>
                    <a:pt x="1637243" y="3789215"/>
                  </a:lnTo>
                  <a:lnTo>
                    <a:pt x="1674901" y="3813933"/>
                  </a:lnTo>
                  <a:lnTo>
                    <a:pt x="1712880" y="3838205"/>
                  </a:lnTo>
                  <a:lnTo>
                    <a:pt x="1751176" y="3862028"/>
                  </a:lnTo>
                  <a:lnTo>
                    <a:pt x="1789785" y="3885397"/>
                  </a:lnTo>
                  <a:lnTo>
                    <a:pt x="1828703" y="3908309"/>
                  </a:lnTo>
                  <a:lnTo>
                    <a:pt x="1867927" y="3930760"/>
                  </a:lnTo>
                  <a:lnTo>
                    <a:pt x="1907453" y="3952746"/>
                  </a:lnTo>
                  <a:lnTo>
                    <a:pt x="1947276" y="3974264"/>
                  </a:lnTo>
                  <a:lnTo>
                    <a:pt x="1987394" y="3995310"/>
                  </a:lnTo>
                  <a:lnTo>
                    <a:pt x="2027802" y="4015879"/>
                  </a:lnTo>
                  <a:lnTo>
                    <a:pt x="2068496" y="4035969"/>
                  </a:lnTo>
                  <a:lnTo>
                    <a:pt x="2109473" y="4055575"/>
                  </a:lnTo>
                  <a:lnTo>
                    <a:pt x="2150730" y="4074694"/>
                  </a:lnTo>
                  <a:lnTo>
                    <a:pt x="2192261" y="4093322"/>
                  </a:lnTo>
                  <a:lnTo>
                    <a:pt x="2234063" y="4111455"/>
                  </a:lnTo>
                  <a:lnTo>
                    <a:pt x="2276134" y="4129089"/>
                  </a:lnTo>
                  <a:lnTo>
                    <a:pt x="2318467" y="4146221"/>
                  </a:lnTo>
                  <a:lnTo>
                    <a:pt x="2361061" y="4162847"/>
                  </a:lnTo>
                  <a:lnTo>
                    <a:pt x="2403911" y="4178963"/>
                  </a:lnTo>
                  <a:lnTo>
                    <a:pt x="2447013" y="4194565"/>
                  </a:lnTo>
                  <a:lnTo>
                    <a:pt x="2490364" y="4209649"/>
                  </a:lnTo>
                  <a:lnTo>
                    <a:pt x="2533960" y="4224213"/>
                  </a:lnTo>
                  <a:lnTo>
                    <a:pt x="2577796" y="4238251"/>
                  </a:lnTo>
                  <a:lnTo>
                    <a:pt x="2621869" y="4251761"/>
                  </a:lnTo>
                  <a:lnTo>
                    <a:pt x="2666176" y="4264738"/>
                  </a:lnTo>
                  <a:lnTo>
                    <a:pt x="2710713" y="4277179"/>
                  </a:lnTo>
                  <a:lnTo>
                    <a:pt x="2755475" y="4289080"/>
                  </a:lnTo>
                  <a:lnTo>
                    <a:pt x="2800459" y="4300437"/>
                  </a:lnTo>
                  <a:lnTo>
                    <a:pt x="2845661" y="4311247"/>
                  </a:lnTo>
                  <a:lnTo>
                    <a:pt x="2891077" y="4321505"/>
                  </a:lnTo>
                  <a:lnTo>
                    <a:pt x="2936704" y="4331208"/>
                  </a:lnTo>
                  <a:lnTo>
                    <a:pt x="2939370" y="4331739"/>
                  </a:lnTo>
                </a:path>
                <a:path w="7382509" h="4404995">
                  <a:moveTo>
                    <a:pt x="4445162" y="4331739"/>
                  </a:moveTo>
                  <a:lnTo>
                    <a:pt x="4493455" y="4321505"/>
                  </a:lnTo>
                  <a:lnTo>
                    <a:pt x="4538871" y="4311247"/>
                  </a:lnTo>
                  <a:lnTo>
                    <a:pt x="4584073" y="4300437"/>
                  </a:lnTo>
                  <a:lnTo>
                    <a:pt x="4629057" y="4289080"/>
                  </a:lnTo>
                  <a:lnTo>
                    <a:pt x="4673819" y="4277179"/>
                  </a:lnTo>
                  <a:lnTo>
                    <a:pt x="4718356" y="4264738"/>
                  </a:lnTo>
                  <a:lnTo>
                    <a:pt x="4762662" y="4251761"/>
                  </a:lnTo>
                  <a:lnTo>
                    <a:pt x="4806736" y="4238251"/>
                  </a:lnTo>
                  <a:lnTo>
                    <a:pt x="4850572" y="4224213"/>
                  </a:lnTo>
                  <a:lnTo>
                    <a:pt x="4894168" y="4209649"/>
                  </a:lnTo>
                  <a:lnTo>
                    <a:pt x="4937519" y="4194565"/>
                  </a:lnTo>
                  <a:lnTo>
                    <a:pt x="4980621" y="4178963"/>
                  </a:lnTo>
                  <a:lnTo>
                    <a:pt x="5023471" y="4162847"/>
                  </a:lnTo>
                  <a:lnTo>
                    <a:pt x="5066064" y="4146221"/>
                  </a:lnTo>
                  <a:lnTo>
                    <a:pt x="5108398" y="4129089"/>
                  </a:lnTo>
                  <a:lnTo>
                    <a:pt x="5150468" y="4111455"/>
                  </a:lnTo>
                  <a:lnTo>
                    <a:pt x="5192271" y="4093322"/>
                  </a:lnTo>
                  <a:lnTo>
                    <a:pt x="5233802" y="4074694"/>
                  </a:lnTo>
                  <a:lnTo>
                    <a:pt x="5275058" y="4055575"/>
                  </a:lnTo>
                  <a:lnTo>
                    <a:pt x="5316036" y="4035969"/>
                  </a:lnTo>
                  <a:lnTo>
                    <a:pt x="5356730" y="4015879"/>
                  </a:lnTo>
                  <a:lnTo>
                    <a:pt x="5397138" y="3995310"/>
                  </a:lnTo>
                  <a:lnTo>
                    <a:pt x="5437256" y="3974264"/>
                  </a:lnTo>
                  <a:lnTo>
                    <a:pt x="5477079" y="3952746"/>
                  </a:lnTo>
                  <a:lnTo>
                    <a:pt x="5516605" y="3930760"/>
                  </a:lnTo>
                  <a:lnTo>
                    <a:pt x="5555828" y="3908309"/>
                  </a:lnTo>
                  <a:lnTo>
                    <a:pt x="5594747" y="3885397"/>
                  </a:lnTo>
                  <a:lnTo>
                    <a:pt x="5633356" y="3862028"/>
                  </a:lnTo>
                  <a:lnTo>
                    <a:pt x="5671652" y="3838205"/>
                  </a:lnTo>
                  <a:lnTo>
                    <a:pt x="5709631" y="3813933"/>
                  </a:lnTo>
                  <a:lnTo>
                    <a:pt x="5747289" y="3789215"/>
                  </a:lnTo>
                  <a:lnTo>
                    <a:pt x="5784622" y="3764054"/>
                  </a:lnTo>
                  <a:lnTo>
                    <a:pt x="5821628" y="3738455"/>
                  </a:lnTo>
                  <a:lnTo>
                    <a:pt x="5858301" y="3712422"/>
                  </a:lnTo>
                  <a:lnTo>
                    <a:pt x="5894638" y="3685958"/>
                  </a:lnTo>
                  <a:lnTo>
                    <a:pt x="5930636" y="3659067"/>
                  </a:lnTo>
                  <a:lnTo>
                    <a:pt x="5966290" y="3631752"/>
                  </a:lnTo>
                  <a:lnTo>
                    <a:pt x="6001596" y="3604018"/>
                  </a:lnTo>
                  <a:lnTo>
                    <a:pt x="6036552" y="3575868"/>
                  </a:lnTo>
                  <a:lnTo>
                    <a:pt x="6071153" y="3547307"/>
                  </a:lnTo>
                  <a:lnTo>
                    <a:pt x="6105394" y="3518337"/>
                  </a:lnTo>
                  <a:lnTo>
                    <a:pt x="6139274" y="3488962"/>
                  </a:lnTo>
                  <a:lnTo>
                    <a:pt x="6172787" y="3459187"/>
                  </a:lnTo>
                  <a:lnTo>
                    <a:pt x="6205930" y="3429015"/>
                  </a:lnTo>
                  <a:lnTo>
                    <a:pt x="6238699" y="3398449"/>
                  </a:lnTo>
                  <a:lnTo>
                    <a:pt x="6271090" y="3367494"/>
                  </a:lnTo>
                  <a:lnTo>
                    <a:pt x="6303100" y="3336154"/>
                  </a:lnTo>
                  <a:lnTo>
                    <a:pt x="6334724" y="3304432"/>
                  </a:lnTo>
                  <a:lnTo>
                    <a:pt x="6365959" y="3272331"/>
                  </a:lnTo>
                  <a:lnTo>
                    <a:pt x="6396801" y="3239857"/>
                  </a:lnTo>
                  <a:lnTo>
                    <a:pt x="6427247" y="3207011"/>
                  </a:lnTo>
                  <a:lnTo>
                    <a:pt x="6457292" y="3173799"/>
                  </a:lnTo>
                  <a:lnTo>
                    <a:pt x="6486933" y="3140224"/>
                  </a:lnTo>
                  <a:lnTo>
                    <a:pt x="6516165" y="3106290"/>
                  </a:lnTo>
                  <a:lnTo>
                    <a:pt x="6544986" y="3072000"/>
                  </a:lnTo>
                  <a:lnTo>
                    <a:pt x="6573391" y="3037358"/>
                  </a:lnTo>
                  <a:lnTo>
                    <a:pt x="6601376" y="3002368"/>
                  </a:lnTo>
                  <a:lnTo>
                    <a:pt x="6628938" y="2967035"/>
                  </a:lnTo>
                  <a:lnTo>
                    <a:pt x="6656073" y="2931360"/>
                  </a:lnTo>
                  <a:lnTo>
                    <a:pt x="6682777" y="2895349"/>
                  </a:lnTo>
                  <a:lnTo>
                    <a:pt x="6709046" y="2859005"/>
                  </a:lnTo>
                  <a:lnTo>
                    <a:pt x="6734877" y="2822332"/>
                  </a:lnTo>
                  <a:lnTo>
                    <a:pt x="6760265" y="2785334"/>
                  </a:lnTo>
                  <a:lnTo>
                    <a:pt x="6785207" y="2748014"/>
                  </a:lnTo>
                  <a:lnTo>
                    <a:pt x="6809699" y="2710376"/>
                  </a:lnTo>
                  <a:lnTo>
                    <a:pt x="6833738" y="2672424"/>
                  </a:lnTo>
                  <a:lnTo>
                    <a:pt x="6857319" y="2634161"/>
                  </a:lnTo>
                  <a:lnTo>
                    <a:pt x="6880438" y="2595593"/>
                  </a:lnTo>
                  <a:lnTo>
                    <a:pt x="6903093" y="2556721"/>
                  </a:lnTo>
                  <a:lnTo>
                    <a:pt x="6925278" y="2517550"/>
                  </a:lnTo>
                  <a:lnTo>
                    <a:pt x="6946991" y="2478084"/>
                  </a:lnTo>
                  <a:lnTo>
                    <a:pt x="6968227" y="2438327"/>
                  </a:lnTo>
                  <a:lnTo>
                    <a:pt x="6988983" y="2398282"/>
                  </a:lnTo>
                  <a:lnTo>
                    <a:pt x="7009255" y="2357953"/>
                  </a:lnTo>
                  <a:lnTo>
                    <a:pt x="7029039" y="2317343"/>
                  </a:lnTo>
                  <a:lnTo>
                    <a:pt x="7048331" y="2276458"/>
                  </a:lnTo>
                  <a:lnTo>
                    <a:pt x="7067128" y="2235299"/>
                  </a:lnTo>
                  <a:lnTo>
                    <a:pt x="7085425" y="2193872"/>
                  </a:lnTo>
                  <a:lnTo>
                    <a:pt x="7103219" y="2152180"/>
                  </a:lnTo>
                  <a:lnTo>
                    <a:pt x="7120506" y="2110226"/>
                  </a:lnTo>
                  <a:lnTo>
                    <a:pt x="7137282" y="2068015"/>
                  </a:lnTo>
                  <a:lnTo>
                    <a:pt x="7153544" y="2025550"/>
                  </a:lnTo>
                  <a:lnTo>
                    <a:pt x="7169288" y="1982834"/>
                  </a:lnTo>
                  <a:lnTo>
                    <a:pt x="7184509" y="1939873"/>
                  </a:lnTo>
                  <a:lnTo>
                    <a:pt x="7199205" y="1896669"/>
                  </a:lnTo>
                  <a:lnTo>
                    <a:pt x="7213370" y="1853226"/>
                  </a:lnTo>
                  <a:lnTo>
                    <a:pt x="7227002" y="1809548"/>
                  </a:lnTo>
                  <a:lnTo>
                    <a:pt x="7240097" y="1765639"/>
                  </a:lnTo>
                  <a:lnTo>
                    <a:pt x="7252651" y="1721503"/>
                  </a:lnTo>
                  <a:lnTo>
                    <a:pt x="7264659" y="1677143"/>
                  </a:lnTo>
                  <a:lnTo>
                    <a:pt x="7276119" y="1632563"/>
                  </a:lnTo>
                  <a:lnTo>
                    <a:pt x="7287027" y="1587766"/>
                  </a:lnTo>
                  <a:lnTo>
                    <a:pt x="7297378" y="1542758"/>
                  </a:lnTo>
                  <a:lnTo>
                    <a:pt x="7307169" y="1497540"/>
                  </a:lnTo>
                  <a:lnTo>
                    <a:pt x="7316396" y="1452118"/>
                  </a:lnTo>
                  <a:lnTo>
                    <a:pt x="7325055" y="1406495"/>
                  </a:lnTo>
                  <a:lnTo>
                    <a:pt x="7333143" y="1360674"/>
                  </a:lnTo>
                  <a:lnTo>
                    <a:pt x="7340655" y="1314660"/>
                  </a:lnTo>
                  <a:lnTo>
                    <a:pt x="7347588" y="1268456"/>
                  </a:lnTo>
                  <a:lnTo>
                    <a:pt x="7353938" y="1222066"/>
                  </a:lnTo>
                  <a:lnTo>
                    <a:pt x="7359702" y="1175494"/>
                  </a:lnTo>
                  <a:lnTo>
                    <a:pt x="7364875" y="1128743"/>
                  </a:lnTo>
                  <a:lnTo>
                    <a:pt x="7369453" y="1081818"/>
                  </a:lnTo>
                  <a:lnTo>
                    <a:pt x="7373434" y="1034721"/>
                  </a:lnTo>
                  <a:lnTo>
                    <a:pt x="7376812" y="987457"/>
                  </a:lnTo>
                  <a:lnTo>
                    <a:pt x="7379585" y="940030"/>
                  </a:lnTo>
                  <a:lnTo>
                    <a:pt x="7381865" y="892444"/>
                  </a:lnTo>
                </a:path>
                <a:path w="7382509" h="4404995">
                  <a:moveTo>
                    <a:pt x="7381929" y="610638"/>
                  </a:moveTo>
                  <a:lnTo>
                    <a:pt x="7381682" y="605085"/>
                  </a:lnTo>
                  <a:lnTo>
                    <a:pt x="7379688" y="559839"/>
                  </a:lnTo>
                  <a:lnTo>
                    <a:pt x="7379517" y="557500"/>
                  </a:lnTo>
                </a:path>
                <a:path w="7382509" h="4404995">
                  <a:moveTo>
                    <a:pt x="7364930" y="369343"/>
                  </a:moveTo>
                  <a:lnTo>
                    <a:pt x="7364854" y="368785"/>
                  </a:lnTo>
                </a:path>
                <a:path w="7382509" h="4404995">
                  <a:moveTo>
                    <a:pt x="7347666" y="229641"/>
                  </a:moveTo>
                  <a:lnTo>
                    <a:pt x="7347563" y="229074"/>
                  </a:lnTo>
                </a:path>
                <a:path w="7382509" h="4404995">
                  <a:moveTo>
                    <a:pt x="7307378" y="1015"/>
                  </a:moveTo>
                  <a:lnTo>
                    <a:pt x="7307114" y="0"/>
                  </a:lnTo>
                </a:path>
              </a:pathLst>
            </a:custGeom>
            <a:ln w="133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8687" y="8435174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80" h="538479">
                  <a:moveTo>
                    <a:pt x="538314" y="269151"/>
                  </a:moveTo>
                  <a:lnTo>
                    <a:pt x="533984" y="220776"/>
                  </a:lnTo>
                  <a:lnTo>
                    <a:pt x="521474" y="175234"/>
                  </a:lnTo>
                  <a:lnTo>
                    <a:pt x="501573" y="133299"/>
                  </a:lnTo>
                  <a:lnTo>
                    <a:pt x="475018" y="95732"/>
                  </a:lnTo>
                  <a:lnTo>
                    <a:pt x="442582" y="63296"/>
                  </a:lnTo>
                  <a:lnTo>
                    <a:pt x="405015" y="36741"/>
                  </a:lnTo>
                  <a:lnTo>
                    <a:pt x="363080" y="16840"/>
                  </a:lnTo>
                  <a:lnTo>
                    <a:pt x="317538" y="4330"/>
                  </a:lnTo>
                  <a:lnTo>
                    <a:pt x="269163" y="0"/>
                  </a:lnTo>
                  <a:lnTo>
                    <a:pt x="220776" y="4330"/>
                  </a:lnTo>
                  <a:lnTo>
                    <a:pt x="175247" y="16840"/>
                  </a:lnTo>
                  <a:lnTo>
                    <a:pt x="133311" y="36741"/>
                  </a:lnTo>
                  <a:lnTo>
                    <a:pt x="95745" y="63296"/>
                  </a:lnTo>
                  <a:lnTo>
                    <a:pt x="63309" y="95732"/>
                  </a:lnTo>
                  <a:lnTo>
                    <a:pt x="36753" y="133299"/>
                  </a:lnTo>
                  <a:lnTo>
                    <a:pt x="16840" y="175234"/>
                  </a:lnTo>
                  <a:lnTo>
                    <a:pt x="4343" y="220776"/>
                  </a:lnTo>
                  <a:lnTo>
                    <a:pt x="12" y="269151"/>
                  </a:lnTo>
                  <a:lnTo>
                    <a:pt x="0" y="274142"/>
                  </a:lnTo>
                  <a:lnTo>
                    <a:pt x="139" y="279095"/>
                  </a:lnTo>
                  <a:lnTo>
                    <a:pt x="6908" y="329971"/>
                  </a:lnTo>
                  <a:lnTo>
                    <a:pt x="20815" y="373100"/>
                  </a:lnTo>
                  <a:lnTo>
                    <a:pt x="41452" y="412711"/>
                  </a:lnTo>
                  <a:lnTo>
                    <a:pt x="68135" y="448132"/>
                  </a:lnTo>
                  <a:lnTo>
                    <a:pt x="100177" y="478663"/>
                  </a:lnTo>
                  <a:lnTo>
                    <a:pt x="136893" y="503618"/>
                  </a:lnTo>
                  <a:lnTo>
                    <a:pt x="177622" y="522338"/>
                  </a:lnTo>
                  <a:lnTo>
                    <a:pt x="221665" y="534123"/>
                  </a:lnTo>
                  <a:lnTo>
                    <a:pt x="268338" y="538302"/>
                  </a:lnTo>
                  <a:lnTo>
                    <a:pt x="269163" y="538302"/>
                  </a:lnTo>
                  <a:lnTo>
                    <a:pt x="317538" y="533971"/>
                  </a:lnTo>
                  <a:lnTo>
                    <a:pt x="363080" y="521462"/>
                  </a:lnTo>
                  <a:lnTo>
                    <a:pt x="405015" y="501561"/>
                  </a:lnTo>
                  <a:lnTo>
                    <a:pt x="442582" y="475005"/>
                  </a:lnTo>
                  <a:lnTo>
                    <a:pt x="475018" y="442556"/>
                  </a:lnTo>
                  <a:lnTo>
                    <a:pt x="501573" y="405003"/>
                  </a:lnTo>
                  <a:lnTo>
                    <a:pt x="521474" y="363067"/>
                  </a:lnTo>
                  <a:lnTo>
                    <a:pt x="533984" y="317525"/>
                  </a:lnTo>
                  <a:lnTo>
                    <a:pt x="538314" y="269151"/>
                  </a:lnTo>
                  <a:close/>
                </a:path>
              </a:pathLst>
            </a:custGeom>
            <a:solidFill>
              <a:srgbClr val="933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575" y="8523029"/>
              <a:ext cx="372571" cy="3725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2691" y="4568780"/>
              <a:ext cx="4608038" cy="45974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432752" y="5673459"/>
              <a:ext cx="4608195" cy="3493135"/>
            </a:xfrm>
            <a:custGeom>
              <a:avLst/>
              <a:gdLst/>
              <a:ahLst/>
              <a:cxnLst/>
              <a:rect l="l" t="t" r="r" b="b"/>
              <a:pathLst>
                <a:path w="4608194" h="3493134">
                  <a:moveTo>
                    <a:pt x="2061184" y="3480021"/>
                  </a:moveTo>
                  <a:lnTo>
                    <a:pt x="2112617" y="3484867"/>
                  </a:lnTo>
                  <a:lnTo>
                    <a:pt x="2160069" y="3488278"/>
                  </a:lnTo>
                  <a:lnTo>
                    <a:pt x="2207781" y="3490727"/>
                  </a:lnTo>
                  <a:lnTo>
                    <a:pt x="2255744" y="3492203"/>
                  </a:lnTo>
                  <a:lnTo>
                    <a:pt x="2303948" y="3492721"/>
                  </a:lnTo>
                  <a:lnTo>
                    <a:pt x="2352152" y="3492203"/>
                  </a:lnTo>
                  <a:lnTo>
                    <a:pt x="2400115" y="3490727"/>
                  </a:lnTo>
                  <a:lnTo>
                    <a:pt x="2447827" y="3488278"/>
                  </a:lnTo>
                  <a:lnTo>
                    <a:pt x="2495279" y="3484867"/>
                  </a:lnTo>
                  <a:lnTo>
                    <a:pt x="2542460" y="3480502"/>
                  </a:lnTo>
                  <a:lnTo>
                    <a:pt x="2546711" y="3480021"/>
                  </a:lnTo>
                </a:path>
                <a:path w="4608194" h="3493134">
                  <a:moveTo>
                    <a:pt x="1884829" y="3454621"/>
                  </a:moveTo>
                  <a:lnTo>
                    <a:pt x="1925608" y="3461784"/>
                  </a:lnTo>
                  <a:lnTo>
                    <a:pt x="1971922" y="3468951"/>
                  </a:lnTo>
                  <a:lnTo>
                    <a:pt x="2018534" y="3475193"/>
                  </a:lnTo>
                  <a:lnTo>
                    <a:pt x="2061184" y="3480021"/>
                  </a:lnTo>
                </a:path>
                <a:path w="4608194" h="3493134">
                  <a:moveTo>
                    <a:pt x="2546711" y="3480021"/>
                  </a:moveTo>
                  <a:lnTo>
                    <a:pt x="2589362" y="3475193"/>
                  </a:lnTo>
                  <a:lnTo>
                    <a:pt x="2635974" y="3468951"/>
                  </a:lnTo>
                  <a:lnTo>
                    <a:pt x="2682287" y="3461784"/>
                  </a:lnTo>
                  <a:lnTo>
                    <a:pt x="2723066" y="3454621"/>
                  </a:lnTo>
                </a:path>
                <a:path w="4608194" h="3493134">
                  <a:moveTo>
                    <a:pt x="329956" y="60"/>
                  </a:moveTo>
                  <a:lnTo>
                    <a:pt x="329859" y="223"/>
                  </a:lnTo>
                </a:path>
                <a:path w="4608194" h="3493134">
                  <a:moveTo>
                    <a:pt x="106156" y="495359"/>
                  </a:moveTo>
                  <a:lnTo>
                    <a:pt x="106106" y="495524"/>
                  </a:lnTo>
                </a:path>
                <a:path w="4608194" h="3493134">
                  <a:moveTo>
                    <a:pt x="540" y="1140490"/>
                  </a:moveTo>
                  <a:lnTo>
                    <a:pt x="506" y="1143222"/>
                  </a:lnTo>
                  <a:lnTo>
                    <a:pt x="0" y="1188690"/>
                  </a:lnTo>
                  <a:lnTo>
                    <a:pt x="48" y="1194020"/>
                  </a:lnTo>
                  <a:lnTo>
                    <a:pt x="374" y="1236894"/>
                  </a:lnTo>
                  <a:lnTo>
                    <a:pt x="1910" y="1284857"/>
                  </a:lnTo>
                  <a:lnTo>
                    <a:pt x="4286" y="1332574"/>
                  </a:lnTo>
                  <a:lnTo>
                    <a:pt x="7771" y="1380020"/>
                  </a:lnTo>
                  <a:lnTo>
                    <a:pt x="12136" y="1427202"/>
                  </a:lnTo>
                  <a:lnTo>
                    <a:pt x="17444" y="1474104"/>
                  </a:lnTo>
                  <a:lnTo>
                    <a:pt x="23687" y="1520716"/>
                  </a:lnTo>
                  <a:lnTo>
                    <a:pt x="30853" y="1567029"/>
                  </a:lnTo>
                  <a:lnTo>
                    <a:pt x="38918" y="1613038"/>
                  </a:lnTo>
                  <a:lnTo>
                    <a:pt x="47922" y="1658721"/>
                  </a:lnTo>
                  <a:lnTo>
                    <a:pt x="57804" y="1704079"/>
                  </a:lnTo>
                  <a:lnTo>
                    <a:pt x="68572" y="1749101"/>
                  </a:lnTo>
                  <a:lnTo>
                    <a:pt x="80216" y="1793775"/>
                  </a:lnTo>
                  <a:lnTo>
                    <a:pt x="92727" y="1838092"/>
                  </a:lnTo>
                  <a:lnTo>
                    <a:pt x="106095" y="1882044"/>
                  </a:lnTo>
                  <a:lnTo>
                    <a:pt x="120310" y="1925619"/>
                  </a:lnTo>
                  <a:lnTo>
                    <a:pt x="135363" y="1968809"/>
                  </a:lnTo>
                  <a:lnTo>
                    <a:pt x="151244" y="2011603"/>
                  </a:lnTo>
                  <a:lnTo>
                    <a:pt x="167944" y="2053993"/>
                  </a:lnTo>
                  <a:lnTo>
                    <a:pt x="185453" y="2095968"/>
                  </a:lnTo>
                  <a:lnTo>
                    <a:pt x="203761" y="2137519"/>
                  </a:lnTo>
                  <a:lnTo>
                    <a:pt x="222858" y="2178637"/>
                  </a:lnTo>
                  <a:lnTo>
                    <a:pt x="242736" y="2219311"/>
                  </a:lnTo>
                  <a:lnTo>
                    <a:pt x="263384" y="2259532"/>
                  </a:lnTo>
                  <a:lnTo>
                    <a:pt x="284793" y="2299291"/>
                  </a:lnTo>
                  <a:lnTo>
                    <a:pt x="306953" y="2338578"/>
                  </a:lnTo>
                  <a:lnTo>
                    <a:pt x="329854" y="2377382"/>
                  </a:lnTo>
                  <a:lnTo>
                    <a:pt x="353488" y="2415696"/>
                  </a:lnTo>
                  <a:lnTo>
                    <a:pt x="377843" y="2453508"/>
                  </a:lnTo>
                  <a:lnTo>
                    <a:pt x="402912" y="2490810"/>
                  </a:lnTo>
                  <a:lnTo>
                    <a:pt x="428683" y="2527592"/>
                  </a:lnTo>
                  <a:lnTo>
                    <a:pt x="455148" y="2563843"/>
                  </a:lnTo>
                  <a:lnTo>
                    <a:pt x="482297" y="2599555"/>
                  </a:lnTo>
                  <a:lnTo>
                    <a:pt x="510120" y="2634718"/>
                  </a:lnTo>
                  <a:lnTo>
                    <a:pt x="538608" y="2669323"/>
                  </a:lnTo>
                  <a:lnTo>
                    <a:pt x="567750" y="2703359"/>
                  </a:lnTo>
                  <a:lnTo>
                    <a:pt x="597538" y="2736816"/>
                  </a:lnTo>
                  <a:lnTo>
                    <a:pt x="627962" y="2769687"/>
                  </a:lnTo>
                  <a:lnTo>
                    <a:pt x="659012" y="2801960"/>
                  </a:lnTo>
                  <a:lnTo>
                    <a:pt x="690678" y="2833626"/>
                  </a:lnTo>
                  <a:lnTo>
                    <a:pt x="722951" y="2864676"/>
                  </a:lnTo>
                  <a:lnTo>
                    <a:pt x="755821" y="2895099"/>
                  </a:lnTo>
                  <a:lnTo>
                    <a:pt x="789279" y="2924887"/>
                  </a:lnTo>
                  <a:lnTo>
                    <a:pt x="823315" y="2954030"/>
                  </a:lnTo>
                  <a:lnTo>
                    <a:pt x="857919" y="2982517"/>
                  </a:lnTo>
                  <a:lnTo>
                    <a:pt x="893082" y="3010340"/>
                  </a:lnTo>
                  <a:lnTo>
                    <a:pt x="928794" y="3037489"/>
                  </a:lnTo>
                  <a:lnTo>
                    <a:pt x="965046" y="3063954"/>
                  </a:lnTo>
                  <a:lnTo>
                    <a:pt x="1001827" y="3089726"/>
                  </a:lnTo>
                  <a:lnTo>
                    <a:pt x="1039129" y="3114794"/>
                  </a:lnTo>
                  <a:lnTo>
                    <a:pt x="1076942" y="3139150"/>
                  </a:lnTo>
                  <a:lnTo>
                    <a:pt x="1115255" y="3162783"/>
                  </a:lnTo>
                  <a:lnTo>
                    <a:pt x="1154060" y="3185685"/>
                  </a:lnTo>
                  <a:lnTo>
                    <a:pt x="1193346" y="3207845"/>
                  </a:lnTo>
                  <a:lnTo>
                    <a:pt x="1233105" y="3229254"/>
                  </a:lnTo>
                  <a:lnTo>
                    <a:pt x="1273327" y="3249902"/>
                  </a:lnTo>
                  <a:lnTo>
                    <a:pt x="1314001" y="3269779"/>
                  </a:lnTo>
                  <a:lnTo>
                    <a:pt x="1355118" y="3288877"/>
                  </a:lnTo>
                  <a:lnTo>
                    <a:pt x="1396669" y="3307185"/>
                  </a:lnTo>
                  <a:lnTo>
                    <a:pt x="1438645" y="3324693"/>
                  </a:lnTo>
                  <a:lnTo>
                    <a:pt x="1481034" y="3341393"/>
                  </a:lnTo>
                  <a:lnTo>
                    <a:pt x="1523829" y="3357274"/>
                  </a:lnTo>
                  <a:lnTo>
                    <a:pt x="1567019" y="3372327"/>
                  </a:lnTo>
                  <a:lnTo>
                    <a:pt x="1610594" y="3386543"/>
                  </a:lnTo>
                  <a:lnTo>
                    <a:pt x="1654545" y="3399911"/>
                  </a:lnTo>
                  <a:lnTo>
                    <a:pt x="1698863" y="3412421"/>
                  </a:lnTo>
                  <a:lnTo>
                    <a:pt x="1743537" y="3424066"/>
                  </a:lnTo>
                  <a:lnTo>
                    <a:pt x="1788558" y="3434834"/>
                  </a:lnTo>
                  <a:lnTo>
                    <a:pt x="1833917" y="3444716"/>
                  </a:lnTo>
                  <a:lnTo>
                    <a:pt x="1879603" y="3453702"/>
                  </a:lnTo>
                  <a:lnTo>
                    <a:pt x="1884829" y="3454621"/>
                  </a:lnTo>
                </a:path>
                <a:path w="4608194" h="3493134">
                  <a:moveTo>
                    <a:pt x="2723066" y="3454621"/>
                  </a:moveTo>
                  <a:lnTo>
                    <a:pt x="2773979" y="3444716"/>
                  </a:lnTo>
                  <a:lnTo>
                    <a:pt x="2819338" y="3434834"/>
                  </a:lnTo>
                  <a:lnTo>
                    <a:pt x="2864359" y="3424066"/>
                  </a:lnTo>
                  <a:lnTo>
                    <a:pt x="2909033" y="3412421"/>
                  </a:lnTo>
                  <a:lnTo>
                    <a:pt x="2953351" y="3399911"/>
                  </a:lnTo>
                  <a:lnTo>
                    <a:pt x="2997302" y="3386543"/>
                  </a:lnTo>
                  <a:lnTo>
                    <a:pt x="3040877" y="3372327"/>
                  </a:lnTo>
                  <a:lnTo>
                    <a:pt x="3084067" y="3357274"/>
                  </a:lnTo>
                  <a:lnTo>
                    <a:pt x="3126861" y="3341393"/>
                  </a:lnTo>
                  <a:lnTo>
                    <a:pt x="3169251" y="3324693"/>
                  </a:lnTo>
                  <a:lnTo>
                    <a:pt x="3211226" y="3307185"/>
                  </a:lnTo>
                  <a:lnTo>
                    <a:pt x="3252777" y="3288877"/>
                  </a:lnTo>
                  <a:lnTo>
                    <a:pt x="3293895" y="3269779"/>
                  </a:lnTo>
                  <a:lnTo>
                    <a:pt x="3334569" y="3249902"/>
                  </a:lnTo>
                  <a:lnTo>
                    <a:pt x="3374790" y="3229254"/>
                  </a:lnTo>
                  <a:lnTo>
                    <a:pt x="3414549" y="3207845"/>
                  </a:lnTo>
                  <a:lnTo>
                    <a:pt x="3453836" y="3185685"/>
                  </a:lnTo>
                  <a:lnTo>
                    <a:pt x="3492641" y="3162783"/>
                  </a:lnTo>
                  <a:lnTo>
                    <a:pt x="3530954" y="3139150"/>
                  </a:lnTo>
                  <a:lnTo>
                    <a:pt x="3568766" y="3114794"/>
                  </a:lnTo>
                  <a:lnTo>
                    <a:pt x="3606068" y="3089726"/>
                  </a:lnTo>
                  <a:lnTo>
                    <a:pt x="3642850" y="3063954"/>
                  </a:lnTo>
                  <a:lnTo>
                    <a:pt x="3679101" y="3037489"/>
                  </a:lnTo>
                  <a:lnTo>
                    <a:pt x="3714813" y="3010340"/>
                  </a:lnTo>
                  <a:lnTo>
                    <a:pt x="3749976" y="2982517"/>
                  </a:lnTo>
                  <a:lnTo>
                    <a:pt x="3784581" y="2954030"/>
                  </a:lnTo>
                  <a:lnTo>
                    <a:pt x="3818617" y="2924887"/>
                  </a:lnTo>
                  <a:lnTo>
                    <a:pt x="3852074" y="2895099"/>
                  </a:lnTo>
                  <a:lnTo>
                    <a:pt x="3884945" y="2864676"/>
                  </a:lnTo>
                  <a:lnTo>
                    <a:pt x="3917218" y="2833626"/>
                  </a:lnTo>
                  <a:lnTo>
                    <a:pt x="3948884" y="2801960"/>
                  </a:lnTo>
                  <a:lnTo>
                    <a:pt x="3979934" y="2769687"/>
                  </a:lnTo>
                  <a:lnTo>
                    <a:pt x="4010357" y="2736816"/>
                  </a:lnTo>
                  <a:lnTo>
                    <a:pt x="4040145" y="2703359"/>
                  </a:lnTo>
                  <a:lnTo>
                    <a:pt x="4069288" y="2669323"/>
                  </a:lnTo>
                  <a:lnTo>
                    <a:pt x="4097775" y="2634718"/>
                  </a:lnTo>
                  <a:lnTo>
                    <a:pt x="4125598" y="2599555"/>
                  </a:lnTo>
                  <a:lnTo>
                    <a:pt x="4152747" y="2563843"/>
                  </a:lnTo>
                  <a:lnTo>
                    <a:pt x="4179212" y="2527592"/>
                  </a:lnTo>
                  <a:lnTo>
                    <a:pt x="4204984" y="2490810"/>
                  </a:lnTo>
                  <a:lnTo>
                    <a:pt x="4230052" y="2453508"/>
                  </a:lnTo>
                  <a:lnTo>
                    <a:pt x="4254408" y="2415696"/>
                  </a:lnTo>
                  <a:lnTo>
                    <a:pt x="4278041" y="2377382"/>
                  </a:lnTo>
                  <a:lnTo>
                    <a:pt x="4300943" y="2338578"/>
                  </a:lnTo>
                  <a:lnTo>
                    <a:pt x="4323103" y="2299291"/>
                  </a:lnTo>
                  <a:lnTo>
                    <a:pt x="4344512" y="2259532"/>
                  </a:lnTo>
                  <a:lnTo>
                    <a:pt x="4365160" y="2219311"/>
                  </a:lnTo>
                  <a:lnTo>
                    <a:pt x="4385037" y="2178637"/>
                  </a:lnTo>
                  <a:lnTo>
                    <a:pt x="4404135" y="2137519"/>
                  </a:lnTo>
                  <a:lnTo>
                    <a:pt x="4422443" y="2095968"/>
                  </a:lnTo>
                  <a:lnTo>
                    <a:pt x="4439951" y="2053993"/>
                  </a:lnTo>
                  <a:lnTo>
                    <a:pt x="4456651" y="2011603"/>
                  </a:lnTo>
                  <a:lnTo>
                    <a:pt x="4472532" y="1968809"/>
                  </a:lnTo>
                  <a:lnTo>
                    <a:pt x="4487585" y="1925619"/>
                  </a:lnTo>
                  <a:lnTo>
                    <a:pt x="4501801" y="1882044"/>
                  </a:lnTo>
                  <a:lnTo>
                    <a:pt x="4515169" y="1838092"/>
                  </a:lnTo>
                  <a:lnTo>
                    <a:pt x="4527680" y="1793775"/>
                  </a:lnTo>
                  <a:lnTo>
                    <a:pt x="4539324" y="1749101"/>
                  </a:lnTo>
                  <a:lnTo>
                    <a:pt x="4550092" y="1704079"/>
                  </a:lnTo>
                  <a:lnTo>
                    <a:pt x="4559974" y="1658721"/>
                  </a:lnTo>
                  <a:lnTo>
                    <a:pt x="4568997" y="1613041"/>
                  </a:lnTo>
                  <a:lnTo>
                    <a:pt x="4577042" y="1567029"/>
                  </a:lnTo>
                  <a:lnTo>
                    <a:pt x="4584209" y="1520716"/>
                  </a:lnTo>
                  <a:lnTo>
                    <a:pt x="4590451" y="1474104"/>
                  </a:lnTo>
                  <a:lnTo>
                    <a:pt x="4595760" y="1427202"/>
                  </a:lnTo>
                  <a:lnTo>
                    <a:pt x="4600125" y="1380020"/>
                  </a:lnTo>
                  <a:lnTo>
                    <a:pt x="4603454" y="1333713"/>
                  </a:lnTo>
                  <a:lnTo>
                    <a:pt x="4605985" y="1284857"/>
                  </a:lnTo>
                  <a:lnTo>
                    <a:pt x="4607561" y="1236895"/>
                  </a:lnTo>
                  <a:lnTo>
                    <a:pt x="4607912" y="1194020"/>
                  </a:lnTo>
                  <a:lnTo>
                    <a:pt x="4607867" y="1188690"/>
                  </a:lnTo>
                  <a:lnTo>
                    <a:pt x="4607484" y="1143221"/>
                  </a:lnTo>
                  <a:lnTo>
                    <a:pt x="4607379" y="1140489"/>
                  </a:lnTo>
                </a:path>
                <a:path w="4608194" h="3493134">
                  <a:moveTo>
                    <a:pt x="4501854" y="495511"/>
                  </a:moveTo>
                  <a:lnTo>
                    <a:pt x="4501790" y="495340"/>
                  </a:lnTo>
                </a:path>
                <a:path w="4608194" h="3493134">
                  <a:moveTo>
                    <a:pt x="4278145" y="172"/>
                  </a:moveTo>
                  <a:lnTo>
                    <a:pt x="4278037" y="0"/>
                  </a:lnTo>
                </a:path>
              </a:pathLst>
            </a:custGeom>
            <a:ln w="133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699" y="821547"/>
              <a:ext cx="3919203" cy="1695449"/>
            </a:xfrm>
            <a:prstGeom prst="rect">
              <a:avLst/>
            </a:prstGeom>
          </p:spPr>
        </p:pic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1016000" y="2942466"/>
            <a:ext cx="6253480" cy="21882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25"/>
              </a:spcBef>
            </a:pPr>
            <a:r>
              <a:rPr sz="3500" spc="245" dirty="0">
                <a:solidFill>
                  <a:srgbClr val="000000"/>
                </a:solidFill>
              </a:rPr>
              <a:t>How</a:t>
            </a:r>
            <a:r>
              <a:rPr sz="3500" spc="-225" dirty="0">
                <a:solidFill>
                  <a:srgbClr val="000000"/>
                </a:solidFill>
              </a:rPr>
              <a:t> </a:t>
            </a:r>
            <a:r>
              <a:rPr sz="3500" spc="305" dirty="0">
                <a:solidFill>
                  <a:srgbClr val="000000"/>
                </a:solidFill>
              </a:rPr>
              <a:t>Business</a:t>
            </a:r>
            <a:r>
              <a:rPr sz="3500" spc="-220" dirty="0">
                <a:solidFill>
                  <a:srgbClr val="000000"/>
                </a:solidFill>
              </a:rPr>
              <a:t> </a:t>
            </a:r>
            <a:r>
              <a:rPr sz="3500" spc="295" dirty="0">
                <a:solidFill>
                  <a:srgbClr val="000000"/>
                </a:solidFill>
              </a:rPr>
              <a:t>Immigration </a:t>
            </a:r>
            <a:r>
              <a:rPr sz="3500" spc="235" dirty="0">
                <a:solidFill>
                  <a:srgbClr val="000000"/>
                </a:solidFill>
              </a:rPr>
              <a:t>Attorneys</a:t>
            </a:r>
            <a:r>
              <a:rPr sz="3500" spc="-240" dirty="0">
                <a:solidFill>
                  <a:srgbClr val="000000"/>
                </a:solidFill>
              </a:rPr>
              <a:t> </a:t>
            </a:r>
            <a:r>
              <a:rPr sz="3500" spc="150" dirty="0">
                <a:solidFill>
                  <a:srgbClr val="000000"/>
                </a:solidFill>
              </a:rPr>
              <a:t>in</a:t>
            </a:r>
            <a:r>
              <a:rPr sz="3500" spc="-240" dirty="0">
                <a:solidFill>
                  <a:srgbClr val="000000"/>
                </a:solidFill>
              </a:rPr>
              <a:t> </a:t>
            </a:r>
            <a:r>
              <a:rPr sz="3500" spc="365" dirty="0">
                <a:solidFill>
                  <a:srgbClr val="000000"/>
                </a:solidFill>
              </a:rPr>
              <a:t>Chicago </a:t>
            </a:r>
            <a:r>
              <a:rPr sz="3500" spc="250" dirty="0">
                <a:solidFill>
                  <a:srgbClr val="000000"/>
                </a:solidFill>
              </a:rPr>
              <a:t>Support</a:t>
            </a:r>
            <a:r>
              <a:rPr sz="3500" spc="-235" dirty="0">
                <a:solidFill>
                  <a:srgbClr val="000000"/>
                </a:solidFill>
              </a:rPr>
              <a:t> </a:t>
            </a:r>
            <a:r>
              <a:rPr sz="3500" spc="325" dirty="0">
                <a:solidFill>
                  <a:srgbClr val="000000"/>
                </a:solidFill>
              </a:rPr>
              <a:t>Employment-</a:t>
            </a:r>
            <a:r>
              <a:rPr sz="3500" spc="350" dirty="0">
                <a:solidFill>
                  <a:srgbClr val="000000"/>
                </a:solidFill>
              </a:rPr>
              <a:t>Based</a:t>
            </a:r>
            <a:r>
              <a:rPr sz="3500" spc="-229" dirty="0">
                <a:solidFill>
                  <a:srgbClr val="000000"/>
                </a:solidFill>
              </a:rPr>
              <a:t> </a:t>
            </a:r>
            <a:r>
              <a:rPr sz="3500" spc="345" dirty="0">
                <a:solidFill>
                  <a:srgbClr val="000000"/>
                </a:solidFill>
              </a:rPr>
              <a:t>Visa</a:t>
            </a:r>
            <a:r>
              <a:rPr sz="3500" spc="-229" dirty="0">
                <a:solidFill>
                  <a:srgbClr val="000000"/>
                </a:solidFill>
              </a:rPr>
              <a:t> </a:t>
            </a:r>
            <a:r>
              <a:rPr sz="3500" spc="260" dirty="0">
                <a:solidFill>
                  <a:srgbClr val="000000"/>
                </a:solidFill>
              </a:rPr>
              <a:t>Applications?</a:t>
            </a:r>
            <a:endParaRPr sz="3500"/>
          </a:p>
        </p:txBody>
      </p:sp>
      <p:sp>
        <p:nvSpPr>
          <p:cNvPr id="13" name="object 13"/>
          <p:cNvSpPr txBox="1"/>
          <p:nvPr/>
        </p:nvSpPr>
        <p:spPr>
          <a:xfrm>
            <a:off x="1016000" y="5325883"/>
            <a:ext cx="6348730" cy="380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sz="2200" u="heavy" spc="-19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</a:t>
            </a:r>
            <a:r>
              <a:rPr sz="2200" u="heavy" spc="-16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u="heavy" spc="-14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Immi</a:t>
            </a:r>
            <a:r>
              <a:rPr sz="2200" spc="-140" dirty="0">
                <a:solidFill>
                  <a:schemeClr val="tx1"/>
                </a:solid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2200" u="heavy" spc="-14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ration</a:t>
            </a:r>
            <a:r>
              <a:rPr sz="2200" u="heavy" spc="-16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u="heavy" spc="-13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Attorneys</a:t>
            </a:r>
            <a:r>
              <a:rPr sz="2200" u="heavy" spc="-16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u="heavy" spc="-10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sz="2200" u="heavy" spc="-16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200" u="heavy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Chica</a:t>
            </a:r>
            <a:r>
              <a:rPr sz="2200" spc="-10" dirty="0">
                <a:solidFill>
                  <a:schemeClr val="tx1"/>
                </a:solid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2200" u="heavy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2200" spc="-1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help</a:t>
            </a:r>
            <a:r>
              <a:rPr sz="2200" spc="-1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employers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and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spc="-40" dirty="0">
                <a:latin typeface="Lucida Sans Unicode"/>
                <a:cs typeface="Lucida Sans Unicode"/>
              </a:rPr>
              <a:t>skilled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professionals navigate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-45" dirty="0">
                <a:latin typeface="Lucida Sans Unicode"/>
                <a:cs typeface="Lucida Sans Unicode"/>
              </a:rPr>
              <a:t>employment-</a:t>
            </a:r>
            <a:r>
              <a:rPr sz="2200" dirty="0">
                <a:latin typeface="Lucida Sans Unicode"/>
                <a:cs typeface="Lucida Sans Unicode"/>
              </a:rPr>
              <a:t>based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visa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applications, </a:t>
            </a:r>
            <a:r>
              <a:rPr sz="2200" spc="-40" dirty="0">
                <a:latin typeface="Lucida Sans Unicode"/>
                <a:cs typeface="Lucida Sans Unicode"/>
              </a:rPr>
              <a:t>ensuring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compliance,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accurate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documentation, </a:t>
            </a:r>
            <a:r>
              <a:rPr sz="2200" dirty="0">
                <a:latin typeface="Lucida Sans Unicode"/>
                <a:cs typeface="Lucida Sans Unicode"/>
              </a:rPr>
              <a:t>and</a:t>
            </a:r>
            <a:r>
              <a:rPr sz="2200" spc="-1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</a:t>
            </a:r>
            <a:r>
              <a:rPr sz="2200" spc="-1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smoother</a:t>
            </a:r>
            <a:r>
              <a:rPr sz="2200" spc="-1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path</a:t>
            </a:r>
            <a:r>
              <a:rPr sz="2200" spc="-1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to</a:t>
            </a:r>
            <a:r>
              <a:rPr sz="2200" spc="-130" dirty="0">
                <a:latin typeface="Lucida Sans Unicode"/>
                <a:cs typeface="Lucida Sans Unicode"/>
              </a:rPr>
              <a:t> </a:t>
            </a:r>
            <a:r>
              <a:rPr sz="2200" spc="-40" dirty="0">
                <a:latin typeface="Lucida Sans Unicode"/>
                <a:cs typeface="Lucida Sans Unicode"/>
              </a:rPr>
              <a:t>U.S.</a:t>
            </a:r>
            <a:r>
              <a:rPr sz="2200" spc="-130" dirty="0">
                <a:latin typeface="Lucida Sans Unicode"/>
                <a:cs typeface="Lucida Sans Unicode"/>
              </a:rPr>
              <a:t> </a:t>
            </a:r>
            <a:r>
              <a:rPr sz="2200" spc="-50" dirty="0">
                <a:latin typeface="Lucida Sans Unicode"/>
                <a:cs typeface="Lucida Sans Unicode"/>
              </a:rPr>
              <a:t>work</a:t>
            </a:r>
            <a:r>
              <a:rPr sz="2200" spc="-13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authorization </a:t>
            </a:r>
            <a:r>
              <a:rPr sz="2200" dirty="0">
                <a:latin typeface="Lucida Sans Unicode"/>
                <a:cs typeface="Lucida Sans Unicode"/>
              </a:rPr>
              <a:t>and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permanent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residency.</a:t>
            </a:r>
            <a:endParaRPr sz="22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450"/>
              </a:spcBef>
            </a:pPr>
            <a:endParaRPr sz="2200" dirty="0">
              <a:latin typeface="Lucida Sans Unicode"/>
              <a:cs typeface="Lucida Sans Unicode"/>
            </a:endParaRPr>
          </a:p>
          <a:p>
            <a:pPr marL="760730">
              <a:lnSpc>
                <a:spcPct val="100000"/>
              </a:lnSpc>
            </a:pPr>
            <a:r>
              <a:rPr sz="2500" spc="-180" dirty="0">
                <a:solidFill>
                  <a:srgbClr val="2B4083"/>
                </a:solidFill>
                <a:latin typeface="Arial Black"/>
                <a:cs typeface="Arial Black"/>
              </a:rPr>
              <a:t>Visit</a:t>
            </a:r>
            <a:r>
              <a:rPr sz="2500" spc="-225" dirty="0">
                <a:solidFill>
                  <a:srgbClr val="2B4083"/>
                </a:solidFill>
                <a:latin typeface="Arial Black"/>
                <a:cs typeface="Arial Black"/>
              </a:rPr>
              <a:t> </a:t>
            </a:r>
            <a:r>
              <a:rPr sz="2500" spc="-120" dirty="0">
                <a:solidFill>
                  <a:srgbClr val="2B4083"/>
                </a:solidFill>
                <a:latin typeface="Arial Black"/>
                <a:cs typeface="Arial Black"/>
              </a:rPr>
              <a:t>Our</a:t>
            </a:r>
            <a:r>
              <a:rPr sz="2500" spc="-220" dirty="0">
                <a:solidFill>
                  <a:srgbClr val="2B4083"/>
                </a:solidFill>
                <a:latin typeface="Arial Black"/>
                <a:cs typeface="Arial Black"/>
              </a:rPr>
              <a:t> </a:t>
            </a:r>
            <a:r>
              <a:rPr sz="2500" spc="-20" dirty="0">
                <a:solidFill>
                  <a:srgbClr val="2B4083"/>
                </a:solidFill>
                <a:latin typeface="Arial Black"/>
                <a:cs typeface="Arial Black"/>
              </a:rPr>
              <a:t>Website</a:t>
            </a:r>
            <a:endParaRPr sz="2500" dirty="0">
              <a:latin typeface="Arial Black"/>
              <a:cs typeface="Arial Black"/>
            </a:endParaRPr>
          </a:p>
          <a:p>
            <a:pPr marL="760730">
              <a:lnSpc>
                <a:spcPct val="100000"/>
              </a:lnSpc>
              <a:spcBef>
                <a:spcPts val="50"/>
              </a:spcBef>
            </a:pPr>
            <a:r>
              <a:rPr sz="2000" spc="-10" dirty="0">
                <a:latin typeface="Lucida Sans Unicode"/>
                <a:cs typeface="Lucida Sans Unicode"/>
              </a:rPr>
              <a:t>www.swagatusa.com</a:t>
            </a:r>
            <a:endParaRPr sz="2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13247" y="0"/>
            <a:ext cx="8174990" cy="9598025"/>
            <a:chOff x="10113247" y="0"/>
            <a:chExt cx="8174990" cy="9598025"/>
          </a:xfrm>
        </p:grpSpPr>
        <p:sp>
          <p:nvSpPr>
            <p:cNvPr id="3" name="object 3"/>
            <p:cNvSpPr/>
            <p:nvPr/>
          </p:nvSpPr>
          <p:spPr>
            <a:xfrm>
              <a:off x="11932603" y="0"/>
              <a:ext cx="6355715" cy="1028700"/>
            </a:xfrm>
            <a:custGeom>
              <a:avLst/>
              <a:gdLst/>
              <a:ahLst/>
              <a:cxnLst/>
              <a:rect l="l" t="t" r="r" b="b"/>
              <a:pathLst>
                <a:path w="6355715" h="1028700">
                  <a:moveTo>
                    <a:pt x="6355396" y="1028700"/>
                  </a:moveTo>
                  <a:lnTo>
                    <a:pt x="168824" y="1028700"/>
                  </a:lnTo>
                  <a:lnTo>
                    <a:pt x="116663" y="1020449"/>
                  </a:lnTo>
                  <a:lnTo>
                    <a:pt x="70591" y="997169"/>
                  </a:lnTo>
                  <a:lnTo>
                    <a:pt x="33695" y="961069"/>
                  </a:lnTo>
                  <a:lnTo>
                    <a:pt x="9061" y="914358"/>
                  </a:lnTo>
                  <a:lnTo>
                    <a:pt x="0" y="862117"/>
                  </a:lnTo>
                  <a:lnTo>
                    <a:pt x="7221" y="811206"/>
                  </a:lnTo>
                  <a:lnTo>
                    <a:pt x="29490" y="764638"/>
                  </a:lnTo>
                  <a:lnTo>
                    <a:pt x="65759" y="726253"/>
                  </a:lnTo>
                  <a:lnTo>
                    <a:pt x="1007617" y="0"/>
                  </a:lnTo>
                  <a:lnTo>
                    <a:pt x="6355396" y="0"/>
                  </a:lnTo>
                  <a:lnTo>
                    <a:pt x="6355396" y="1028700"/>
                  </a:lnTo>
                  <a:close/>
                </a:path>
              </a:pathLst>
            </a:custGeom>
            <a:solidFill>
              <a:srgbClr val="933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8497" y="784765"/>
              <a:ext cx="7762145" cy="87174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08497" y="784768"/>
              <a:ext cx="7762240" cy="8717915"/>
            </a:xfrm>
            <a:custGeom>
              <a:avLst/>
              <a:gdLst/>
              <a:ahLst/>
              <a:cxnLst/>
              <a:rect l="l" t="t" r="r" b="b"/>
              <a:pathLst>
                <a:path w="7762240" h="8717915">
                  <a:moveTo>
                    <a:pt x="0" y="0"/>
                  </a:moveTo>
                  <a:lnTo>
                    <a:pt x="7762130" y="0"/>
                  </a:lnTo>
                  <a:lnTo>
                    <a:pt x="7762130" y="8717452"/>
                  </a:lnTo>
                  <a:lnTo>
                    <a:pt x="0" y="8717452"/>
                  </a:lnTo>
                  <a:lnTo>
                    <a:pt x="0" y="0"/>
                  </a:lnTo>
                  <a:close/>
                </a:path>
              </a:pathLst>
            </a:custGeom>
            <a:ln w="190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6200553"/>
            <a:ext cx="95250" cy="95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6591078"/>
            <a:ext cx="95250" cy="95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4" y="6981603"/>
            <a:ext cx="95250" cy="952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16000" y="4043452"/>
            <a:ext cx="8664575" cy="471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>
              <a:lnSpc>
                <a:spcPct val="116500"/>
              </a:lnSpc>
              <a:spcBef>
                <a:spcPts val="100"/>
              </a:spcBef>
            </a:pPr>
            <a:r>
              <a:rPr sz="2200" spc="-35" dirty="0">
                <a:solidFill>
                  <a:srgbClr val="FEFEFE"/>
                </a:solidFill>
                <a:latin typeface="Lucida Sans Unicode"/>
                <a:cs typeface="Lucida Sans Unicode"/>
              </a:rPr>
              <a:t>An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45" dirty="0">
                <a:solidFill>
                  <a:srgbClr val="FEFEFE"/>
                </a:solidFill>
                <a:latin typeface="Lucida Sans Unicode"/>
                <a:cs typeface="Lucida Sans Unicode"/>
              </a:rPr>
              <a:t>employment-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based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visa</a:t>
            </a:r>
            <a:r>
              <a:rPr sz="2200" spc="-114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provides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FEFEFE"/>
                </a:solidFill>
                <a:latin typeface="Lucida Sans Unicode"/>
                <a:cs typeface="Lucida Sans Unicode"/>
              </a:rPr>
              <a:t>foreigners</a:t>
            </a:r>
            <a:r>
              <a:rPr sz="2200" spc="-114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with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FEFEFE"/>
                </a:solidFill>
                <a:latin typeface="Lucida Sans Unicode"/>
                <a:cs typeface="Lucida Sans Unicode"/>
              </a:rPr>
              <a:t>the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opportunity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to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50" dirty="0">
                <a:solidFill>
                  <a:srgbClr val="FEFEFE"/>
                </a:solidFill>
                <a:latin typeface="Lucida Sans Unicode"/>
                <a:cs typeface="Lucida Sans Unicode"/>
              </a:rPr>
              <a:t>work</a:t>
            </a:r>
            <a:r>
              <a:rPr sz="2200" spc="-9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legally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35" dirty="0">
                <a:solidFill>
                  <a:srgbClr val="FEFEFE"/>
                </a:solidFill>
                <a:latin typeface="Lucida Sans Unicode"/>
                <a:cs typeface="Lucida Sans Unicode"/>
              </a:rPr>
              <a:t>in</a:t>
            </a:r>
            <a:r>
              <a:rPr sz="2200" spc="-9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the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USA.</a:t>
            </a:r>
            <a:r>
              <a:rPr sz="2200" spc="-9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There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are</a:t>
            </a:r>
            <a:r>
              <a:rPr sz="2200" spc="-9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different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types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of</a:t>
            </a:r>
            <a:r>
              <a:rPr sz="2200" spc="-114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EFEFE"/>
                </a:solidFill>
                <a:latin typeface="Lucida Sans Unicode"/>
                <a:cs typeface="Lucida Sans Unicode"/>
              </a:rPr>
              <a:t>visas,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depending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on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the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occupation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of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the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80" dirty="0">
                <a:solidFill>
                  <a:srgbClr val="FEFEFE"/>
                </a:solidFill>
                <a:latin typeface="Lucida Sans Unicode"/>
                <a:cs typeface="Lucida Sans Unicode"/>
              </a:rPr>
              <a:t>worker,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EFEFE"/>
                </a:solidFill>
                <a:latin typeface="Lucida Sans Unicode"/>
                <a:cs typeface="Lucida Sans Unicode"/>
              </a:rPr>
              <a:t>his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skills,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and</a:t>
            </a:r>
            <a:r>
              <a:rPr sz="2200" spc="-114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qualifications.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Some</a:t>
            </a:r>
            <a:r>
              <a:rPr sz="2200" spc="-114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popular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50" dirty="0">
                <a:solidFill>
                  <a:srgbClr val="FEFEFE"/>
                </a:solidFill>
                <a:latin typeface="Lucida Sans Unicode"/>
                <a:cs typeface="Lucida Sans Unicode"/>
              </a:rPr>
              <a:t>work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visas</a:t>
            </a:r>
            <a:r>
              <a:rPr sz="2200" spc="-114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are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the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following: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200">
              <a:latin typeface="Lucida Sans Unicode"/>
              <a:cs typeface="Lucida Sans Unicode"/>
            </a:endParaRPr>
          </a:p>
          <a:p>
            <a:pPr marL="487045">
              <a:lnSpc>
                <a:spcPct val="100000"/>
              </a:lnSpc>
            </a:pPr>
            <a:r>
              <a:rPr sz="2200" spc="-295" dirty="0">
                <a:solidFill>
                  <a:srgbClr val="FEFEFE"/>
                </a:solidFill>
                <a:latin typeface="Lucida Sans Unicode"/>
                <a:cs typeface="Lucida Sans Unicode"/>
              </a:rPr>
              <a:t>H-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1B</a:t>
            </a:r>
            <a:r>
              <a:rPr sz="2200" spc="-14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visa</a:t>
            </a:r>
            <a:r>
              <a:rPr sz="2200" spc="-14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for</a:t>
            </a:r>
            <a:r>
              <a:rPr sz="2200" spc="-14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professionals</a:t>
            </a:r>
            <a:endParaRPr sz="2200">
              <a:latin typeface="Lucida Sans Unicode"/>
              <a:cs typeface="Lucida Sans Unicode"/>
            </a:endParaRPr>
          </a:p>
          <a:p>
            <a:pPr marL="487045" marR="5080">
              <a:lnSpc>
                <a:spcPct val="116500"/>
              </a:lnSpc>
            </a:pPr>
            <a:r>
              <a:rPr sz="2200" spc="-35" dirty="0">
                <a:solidFill>
                  <a:srgbClr val="FEFEFE"/>
                </a:solidFill>
                <a:latin typeface="Lucida Sans Unicode"/>
                <a:cs typeface="Lucida Sans Unicode"/>
              </a:rPr>
              <a:t>TN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visa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for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professionals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from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Canada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and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Mexico </a:t>
            </a:r>
            <a:r>
              <a:rPr sz="2200" spc="-35" dirty="0">
                <a:solidFill>
                  <a:srgbClr val="FEFEFE"/>
                </a:solidFill>
                <a:latin typeface="Lucida Sans Unicode"/>
                <a:cs typeface="Lucida Sans Unicode"/>
              </a:rPr>
              <a:t>Employment-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based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EFEFE"/>
                </a:solidFill>
                <a:latin typeface="Lucida Sans Unicode"/>
                <a:cs typeface="Lucida Sans Unicode"/>
              </a:rPr>
              <a:t>green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FEFEFE"/>
                </a:solidFill>
                <a:latin typeface="Lucida Sans Unicode"/>
                <a:cs typeface="Lucida Sans Unicode"/>
              </a:rPr>
              <a:t>cards,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such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as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95" dirty="0">
                <a:solidFill>
                  <a:srgbClr val="FEFEFE"/>
                </a:solidFill>
                <a:latin typeface="Lucida Sans Unicode"/>
                <a:cs typeface="Lucida Sans Unicode"/>
              </a:rPr>
              <a:t>EB-</a:t>
            </a:r>
            <a:r>
              <a:rPr sz="2200" spc="-150" dirty="0">
                <a:solidFill>
                  <a:srgbClr val="FEFEFE"/>
                </a:solidFill>
                <a:latin typeface="Lucida Sans Unicode"/>
                <a:cs typeface="Lucida Sans Unicode"/>
              </a:rPr>
              <a:t>1,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70" dirty="0">
                <a:solidFill>
                  <a:srgbClr val="FEFEFE"/>
                </a:solidFill>
                <a:latin typeface="Lucida Sans Unicode"/>
                <a:cs typeface="Lucida Sans Unicode"/>
              </a:rPr>
              <a:t>EB-</a:t>
            </a:r>
            <a:r>
              <a:rPr sz="2200" spc="-160" dirty="0">
                <a:solidFill>
                  <a:srgbClr val="FEFEFE"/>
                </a:solidFill>
                <a:latin typeface="Lucida Sans Unicode"/>
                <a:cs typeface="Lucida Sans Unicode"/>
              </a:rPr>
              <a:t>2,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and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70" dirty="0">
                <a:solidFill>
                  <a:srgbClr val="FEFEFE"/>
                </a:solidFill>
                <a:latin typeface="Lucida Sans Unicode"/>
                <a:cs typeface="Lucida Sans Unicode"/>
              </a:rPr>
              <a:t>EB-</a:t>
            </a:r>
            <a:r>
              <a:rPr sz="2200" spc="-50" dirty="0">
                <a:solidFill>
                  <a:srgbClr val="FEFEFE"/>
                </a:solidFill>
                <a:latin typeface="Lucida Sans Unicode"/>
                <a:cs typeface="Lucida Sans Unicode"/>
              </a:rPr>
              <a:t>3</a:t>
            </a:r>
            <a:endParaRPr sz="2200">
              <a:latin typeface="Lucida Sans Unicode"/>
              <a:cs typeface="Lucida Sans Unicode"/>
            </a:endParaRPr>
          </a:p>
          <a:p>
            <a:pPr marL="12700" marR="277495">
              <a:lnSpc>
                <a:spcPct val="116500"/>
              </a:lnSpc>
              <a:spcBef>
                <a:spcPts val="3075"/>
              </a:spcBef>
            </a:pPr>
            <a:r>
              <a:rPr sz="2200" spc="-30" dirty="0">
                <a:solidFill>
                  <a:srgbClr val="FEFEFE"/>
                </a:solidFill>
                <a:latin typeface="Lucida Sans Unicode"/>
                <a:cs typeface="Lucida Sans Unicode"/>
              </a:rPr>
              <a:t>The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requirements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for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each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50" dirty="0">
                <a:solidFill>
                  <a:srgbClr val="FEFEFE"/>
                </a:solidFill>
                <a:latin typeface="Lucida Sans Unicode"/>
                <a:cs typeface="Lucida Sans Unicode"/>
              </a:rPr>
              <a:t>type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of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the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visa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50" dirty="0">
                <a:solidFill>
                  <a:srgbClr val="FEFEFE"/>
                </a:solidFill>
                <a:latin typeface="Lucida Sans Unicode"/>
                <a:cs typeface="Lucida Sans Unicode"/>
              </a:rPr>
              <a:t>differ,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so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missing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some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documents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or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80" dirty="0">
                <a:solidFill>
                  <a:srgbClr val="FEFEFE"/>
                </a:solidFill>
                <a:latin typeface="Lucida Sans Unicode"/>
                <a:cs typeface="Lucida Sans Unicode"/>
              </a:rPr>
              <a:t>making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40" dirty="0">
                <a:solidFill>
                  <a:srgbClr val="FEFEFE"/>
                </a:solidFill>
                <a:latin typeface="Lucida Sans Unicode"/>
                <a:cs typeface="Lucida Sans Unicode"/>
              </a:rPr>
              <a:t>mistakes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35" dirty="0">
                <a:solidFill>
                  <a:srgbClr val="FEFEFE"/>
                </a:solidFill>
                <a:latin typeface="Lucida Sans Unicode"/>
                <a:cs typeface="Lucida Sans Unicode"/>
              </a:rPr>
              <a:t>in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your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45" dirty="0">
                <a:solidFill>
                  <a:srgbClr val="FEFEFE"/>
                </a:solidFill>
                <a:latin typeface="Lucida Sans Unicode"/>
                <a:cs typeface="Lucida Sans Unicode"/>
              </a:rPr>
              <a:t>filing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45" dirty="0">
                <a:solidFill>
                  <a:srgbClr val="FEFEFE"/>
                </a:solidFill>
                <a:latin typeface="Lucida Sans Unicode"/>
                <a:cs typeface="Lucida Sans Unicode"/>
              </a:rPr>
              <a:t>might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result </a:t>
            </a:r>
            <a:r>
              <a:rPr sz="2200" spc="-35" dirty="0">
                <a:solidFill>
                  <a:srgbClr val="FEFEFE"/>
                </a:solidFill>
                <a:latin typeface="Lucida Sans Unicode"/>
                <a:cs typeface="Lucida Sans Unicode"/>
              </a:rPr>
              <a:t>in</a:t>
            </a:r>
            <a:r>
              <a:rPr sz="2200" spc="-14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rejection.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1016000" y="1459631"/>
            <a:ext cx="8172450" cy="179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spc="480" dirty="0">
                <a:solidFill>
                  <a:srgbClr val="FEFEFE"/>
                </a:solidFill>
              </a:rPr>
              <a:t>What</a:t>
            </a:r>
            <a:r>
              <a:rPr spc="-450" dirty="0">
                <a:solidFill>
                  <a:srgbClr val="FEFEFE"/>
                </a:solidFill>
              </a:rPr>
              <a:t> </a:t>
            </a:r>
            <a:r>
              <a:rPr spc="350" dirty="0">
                <a:solidFill>
                  <a:srgbClr val="FEFEFE"/>
                </a:solidFill>
              </a:rPr>
              <a:t>Is</a:t>
            </a:r>
            <a:r>
              <a:rPr spc="-450" dirty="0">
                <a:solidFill>
                  <a:srgbClr val="FEFEFE"/>
                </a:solidFill>
              </a:rPr>
              <a:t> </a:t>
            </a:r>
            <a:r>
              <a:rPr spc="560" dirty="0">
                <a:solidFill>
                  <a:srgbClr val="FEFEFE"/>
                </a:solidFill>
              </a:rPr>
              <a:t>an</a:t>
            </a:r>
            <a:r>
              <a:rPr spc="-450" dirty="0">
                <a:solidFill>
                  <a:srgbClr val="FEFEFE"/>
                </a:solidFill>
              </a:rPr>
              <a:t> </a:t>
            </a:r>
            <a:r>
              <a:rPr spc="420" dirty="0">
                <a:solidFill>
                  <a:srgbClr val="FEFEFE"/>
                </a:solidFill>
              </a:rPr>
              <a:t>Employment-</a:t>
            </a:r>
            <a:r>
              <a:rPr spc="459" dirty="0">
                <a:solidFill>
                  <a:srgbClr val="FEFEFE"/>
                </a:solidFill>
              </a:rPr>
              <a:t>Based</a:t>
            </a:r>
            <a:r>
              <a:rPr spc="-440" dirty="0">
                <a:solidFill>
                  <a:srgbClr val="FEFEFE"/>
                </a:solidFill>
              </a:rPr>
              <a:t> </a:t>
            </a:r>
            <a:r>
              <a:rPr spc="450" dirty="0">
                <a:solidFill>
                  <a:srgbClr val="FEFEFE"/>
                </a:solidFill>
              </a:rPr>
              <a:t>Visa?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532802" y="946645"/>
            <a:ext cx="9077960" cy="179705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75"/>
              </a:spcBef>
            </a:pPr>
            <a:r>
              <a:rPr spc="315" dirty="0">
                <a:solidFill>
                  <a:srgbClr val="FDFAF9"/>
                </a:solidFill>
              </a:rPr>
              <a:t>How</a:t>
            </a:r>
            <a:r>
              <a:rPr spc="-430" dirty="0">
                <a:solidFill>
                  <a:srgbClr val="FDFAF9"/>
                </a:solidFill>
              </a:rPr>
              <a:t> </a:t>
            </a:r>
            <a:r>
              <a:rPr spc="395" dirty="0">
                <a:solidFill>
                  <a:srgbClr val="FDFAF9"/>
                </a:solidFill>
              </a:rPr>
              <a:t>Immigration</a:t>
            </a:r>
            <a:r>
              <a:rPr spc="-430" dirty="0">
                <a:solidFill>
                  <a:srgbClr val="FDFAF9"/>
                </a:solidFill>
              </a:rPr>
              <a:t> </a:t>
            </a:r>
            <a:r>
              <a:rPr spc="275" dirty="0">
                <a:solidFill>
                  <a:srgbClr val="FDFAF9"/>
                </a:solidFill>
              </a:rPr>
              <a:t>Attorneys</a:t>
            </a:r>
          </a:p>
          <a:p>
            <a:pPr marR="5080" algn="r">
              <a:lnSpc>
                <a:spcPct val="100000"/>
              </a:lnSpc>
              <a:spcBef>
                <a:spcPts val="975"/>
              </a:spcBef>
            </a:pPr>
            <a:r>
              <a:rPr spc="220" dirty="0">
                <a:solidFill>
                  <a:srgbClr val="FDFAF9"/>
                </a:solidFill>
              </a:rPr>
              <a:t>Help</a:t>
            </a:r>
            <a:r>
              <a:rPr spc="-440" dirty="0">
                <a:solidFill>
                  <a:srgbClr val="FDFAF9"/>
                </a:solidFill>
              </a:rPr>
              <a:t> </a:t>
            </a:r>
            <a:r>
              <a:rPr spc="330" dirty="0">
                <a:solidFill>
                  <a:srgbClr val="FDFAF9"/>
                </a:solidFill>
              </a:rPr>
              <a:t>Employees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68914" y="3280504"/>
            <a:ext cx="7442200" cy="6664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610" marR="5080" indent="457834" algn="r">
              <a:lnSpc>
                <a:spcPct val="116500"/>
              </a:lnSpc>
              <a:spcBef>
                <a:spcPts val="100"/>
              </a:spcBef>
            </a:pPr>
            <a:r>
              <a:rPr sz="2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Immigration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lawyers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are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also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there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help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foreign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employees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during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visa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process.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They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address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any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queries,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inform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about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legal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processes,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provide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assistance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throughout</a:t>
            </a:r>
            <a:r>
              <a:rPr sz="22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22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entire</a:t>
            </a:r>
            <a:r>
              <a:rPr sz="22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process.</a:t>
            </a:r>
            <a:endParaRPr sz="2200">
              <a:latin typeface="Lucida Sans Unicode"/>
              <a:cs typeface="Lucida Sans Unicode"/>
            </a:endParaRPr>
          </a:p>
          <a:p>
            <a:pPr marL="90805" marR="5080" indent="3607435" algn="r">
              <a:lnSpc>
                <a:spcPct val="116500"/>
              </a:lnSpc>
              <a:spcBef>
                <a:spcPts val="3075"/>
              </a:spcBef>
            </a:pP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Help</a:t>
            </a:r>
            <a:r>
              <a:rPr sz="2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sz="22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Visa</a:t>
            </a:r>
            <a:r>
              <a:rPr sz="2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Applications </a:t>
            </a:r>
            <a:r>
              <a:rPr sz="2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Immigration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lawyers</a:t>
            </a:r>
            <a:r>
              <a:rPr sz="2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assist</a:t>
            </a:r>
            <a:r>
              <a:rPr sz="2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employees</a:t>
            </a:r>
            <a:r>
              <a:rPr sz="2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sz="2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filling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out</a:t>
            </a:r>
            <a:r>
              <a:rPr sz="2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visa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application</a:t>
            </a:r>
            <a:r>
              <a:rPr sz="22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forms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submitting</a:t>
            </a:r>
            <a:r>
              <a:rPr sz="22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all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necessary documents.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They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also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ensure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that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any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further information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is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communicated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immigration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offices</a:t>
            </a:r>
            <a:endParaRPr sz="22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434"/>
              </a:spcBef>
            </a:pP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when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necessary.</a:t>
            </a:r>
            <a:endParaRPr sz="2200">
              <a:latin typeface="Lucida Sans Unicode"/>
              <a:cs typeface="Lucida Sans Unicode"/>
            </a:endParaRPr>
          </a:p>
          <a:p>
            <a:pPr marL="12700" marR="5080" indent="2710815" algn="r">
              <a:lnSpc>
                <a:spcPct val="116500"/>
              </a:lnSpc>
              <a:spcBef>
                <a:spcPts val="3070"/>
              </a:spcBef>
            </a:pP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Help</a:t>
            </a:r>
            <a:r>
              <a:rPr sz="22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sz="2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Green</a:t>
            </a:r>
            <a:r>
              <a:rPr sz="2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Card</a:t>
            </a:r>
            <a:r>
              <a:rPr sz="2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Applications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Employees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are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sometimes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eligible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green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cards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after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applying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permanent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residence.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Immigration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lawyers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assist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employees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obtaining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green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cards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based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on</a:t>
            </a:r>
            <a:endParaRPr sz="22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434"/>
              </a:spcBef>
            </a:pP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employment.</a:t>
            </a:r>
            <a:endParaRPr sz="22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"/>
            <a:ext cx="8177530" cy="9698990"/>
            <a:chOff x="0" y="1"/>
            <a:chExt cx="8177530" cy="96989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24" y="886159"/>
              <a:ext cx="7762145" cy="87174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0024" y="886162"/>
              <a:ext cx="7762240" cy="8717915"/>
            </a:xfrm>
            <a:custGeom>
              <a:avLst/>
              <a:gdLst/>
              <a:ahLst/>
              <a:cxnLst/>
              <a:rect l="l" t="t" r="r" b="b"/>
              <a:pathLst>
                <a:path w="7762240" h="8717915">
                  <a:moveTo>
                    <a:pt x="0" y="0"/>
                  </a:moveTo>
                  <a:lnTo>
                    <a:pt x="7762130" y="0"/>
                  </a:lnTo>
                  <a:lnTo>
                    <a:pt x="7762130" y="8717452"/>
                  </a:lnTo>
                  <a:lnTo>
                    <a:pt x="0" y="8717452"/>
                  </a:lnTo>
                  <a:lnTo>
                    <a:pt x="0" y="0"/>
                  </a:lnTo>
                  <a:close/>
                </a:path>
              </a:pathLst>
            </a:custGeom>
            <a:ln w="190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"/>
              <a:ext cx="1921510" cy="6330315"/>
            </a:xfrm>
            <a:custGeom>
              <a:avLst/>
              <a:gdLst/>
              <a:ahLst/>
              <a:cxnLst/>
              <a:rect l="l" t="t" r="r" b="b"/>
              <a:pathLst>
                <a:path w="1921510" h="6330315">
                  <a:moveTo>
                    <a:pt x="0" y="6329988"/>
                  </a:moveTo>
                  <a:lnTo>
                    <a:pt x="0" y="0"/>
                  </a:lnTo>
                  <a:lnTo>
                    <a:pt x="1920975" y="0"/>
                  </a:lnTo>
                  <a:lnTo>
                    <a:pt x="1920695" y="4465820"/>
                  </a:lnTo>
                  <a:lnTo>
                    <a:pt x="1918464" y="4516620"/>
                  </a:lnTo>
                  <a:lnTo>
                    <a:pt x="1914017" y="4567419"/>
                  </a:lnTo>
                  <a:lnTo>
                    <a:pt x="1907372" y="4605519"/>
                  </a:lnTo>
                  <a:lnTo>
                    <a:pt x="1898547" y="4656319"/>
                  </a:lnTo>
                  <a:lnTo>
                    <a:pt x="1887558" y="4707119"/>
                  </a:lnTo>
                  <a:lnTo>
                    <a:pt x="1874422" y="4757919"/>
                  </a:lnTo>
                  <a:lnTo>
                    <a:pt x="1867055" y="4783319"/>
                  </a:lnTo>
                  <a:lnTo>
                    <a:pt x="1859157" y="4796019"/>
                  </a:lnTo>
                  <a:lnTo>
                    <a:pt x="1841780" y="4846819"/>
                  </a:lnTo>
                  <a:lnTo>
                    <a:pt x="1822308" y="4897619"/>
                  </a:lnTo>
                  <a:lnTo>
                    <a:pt x="1800758" y="4948419"/>
                  </a:lnTo>
                  <a:lnTo>
                    <a:pt x="1789210" y="4961119"/>
                  </a:lnTo>
                  <a:lnTo>
                    <a:pt x="1764576" y="5011919"/>
                  </a:lnTo>
                  <a:lnTo>
                    <a:pt x="1737907" y="5062719"/>
                  </a:lnTo>
                  <a:lnTo>
                    <a:pt x="1723815" y="5088119"/>
                  </a:lnTo>
                  <a:lnTo>
                    <a:pt x="1709220" y="5100819"/>
                  </a:lnTo>
                  <a:lnTo>
                    <a:pt x="1662445" y="5177019"/>
                  </a:lnTo>
                  <a:lnTo>
                    <a:pt x="1645863" y="5189719"/>
                  </a:lnTo>
                  <a:lnTo>
                    <a:pt x="1593177" y="5265919"/>
                  </a:lnTo>
                  <a:lnTo>
                    <a:pt x="1574641" y="5291319"/>
                  </a:lnTo>
                  <a:lnTo>
                    <a:pt x="1555623" y="5304019"/>
                  </a:lnTo>
                  <a:lnTo>
                    <a:pt x="1495693" y="5380219"/>
                  </a:lnTo>
                  <a:lnTo>
                    <a:pt x="1474764" y="5392919"/>
                  </a:lnTo>
                  <a:lnTo>
                    <a:pt x="1431493" y="5443719"/>
                  </a:lnTo>
                  <a:lnTo>
                    <a:pt x="1409154" y="5456419"/>
                  </a:lnTo>
                  <a:lnTo>
                    <a:pt x="1363082" y="5507219"/>
                  </a:lnTo>
                  <a:lnTo>
                    <a:pt x="1339352" y="5519919"/>
                  </a:lnTo>
                  <a:lnTo>
                    <a:pt x="1265417" y="5596119"/>
                  </a:lnTo>
                  <a:lnTo>
                    <a:pt x="1239863" y="5608819"/>
                  </a:lnTo>
                  <a:lnTo>
                    <a:pt x="1187405" y="5659619"/>
                  </a:lnTo>
                  <a:lnTo>
                    <a:pt x="1160505" y="5672319"/>
                  </a:lnTo>
                  <a:lnTo>
                    <a:pt x="1133161" y="5697719"/>
                  </a:lnTo>
                  <a:lnTo>
                    <a:pt x="1105375" y="5710419"/>
                  </a:lnTo>
                  <a:lnTo>
                    <a:pt x="1048485" y="5761219"/>
                  </a:lnTo>
                  <a:lnTo>
                    <a:pt x="1019385" y="5773919"/>
                  </a:lnTo>
                  <a:lnTo>
                    <a:pt x="989852" y="5799319"/>
                  </a:lnTo>
                  <a:lnTo>
                    <a:pt x="959888" y="5812019"/>
                  </a:lnTo>
                  <a:lnTo>
                    <a:pt x="898673" y="5862819"/>
                  </a:lnTo>
                  <a:lnTo>
                    <a:pt x="867427" y="5875519"/>
                  </a:lnTo>
                  <a:lnTo>
                    <a:pt x="835758" y="5900919"/>
                  </a:lnTo>
                  <a:lnTo>
                    <a:pt x="803668" y="5913619"/>
                  </a:lnTo>
                  <a:lnTo>
                    <a:pt x="771160" y="5939019"/>
                  </a:lnTo>
                  <a:lnTo>
                    <a:pt x="738236" y="5951719"/>
                  </a:lnTo>
                  <a:lnTo>
                    <a:pt x="704897" y="5977119"/>
                  </a:lnTo>
                  <a:lnTo>
                    <a:pt x="671146" y="5989819"/>
                  </a:lnTo>
                  <a:lnTo>
                    <a:pt x="602417" y="6040619"/>
                  </a:lnTo>
                  <a:lnTo>
                    <a:pt x="567443" y="6053319"/>
                  </a:lnTo>
                  <a:lnTo>
                    <a:pt x="532065" y="6078719"/>
                  </a:lnTo>
                  <a:lnTo>
                    <a:pt x="460108" y="6104119"/>
                  </a:lnTo>
                  <a:lnTo>
                    <a:pt x="423533" y="6129519"/>
                  </a:lnTo>
                  <a:lnTo>
                    <a:pt x="386563" y="6142219"/>
                  </a:lnTo>
                  <a:lnTo>
                    <a:pt x="349200" y="6167619"/>
                  </a:lnTo>
                  <a:lnTo>
                    <a:pt x="311446" y="6180319"/>
                  </a:lnTo>
                  <a:lnTo>
                    <a:pt x="273304" y="6205719"/>
                  </a:lnTo>
                  <a:lnTo>
                    <a:pt x="234776" y="6218419"/>
                  </a:lnTo>
                  <a:lnTo>
                    <a:pt x="195863" y="6243819"/>
                  </a:lnTo>
                  <a:lnTo>
                    <a:pt x="116894" y="6269219"/>
                  </a:lnTo>
                  <a:lnTo>
                    <a:pt x="76842" y="6294619"/>
                  </a:lnTo>
                  <a:lnTo>
                    <a:pt x="36414" y="6307319"/>
                  </a:lnTo>
                  <a:lnTo>
                    <a:pt x="0" y="6329988"/>
                  </a:lnTo>
                  <a:close/>
                </a:path>
              </a:pathLst>
            </a:custGeom>
            <a:solidFill>
              <a:srgbClr val="933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610475" cy="10287000"/>
            <a:chOff x="0" y="0"/>
            <a:chExt cx="761047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3441065" cy="10287000"/>
            </a:xfrm>
            <a:custGeom>
              <a:avLst/>
              <a:gdLst/>
              <a:ahLst/>
              <a:cxnLst/>
              <a:rect l="l" t="t" r="r" b="b"/>
              <a:pathLst>
                <a:path w="3441065" h="10287000">
                  <a:moveTo>
                    <a:pt x="3440671" y="0"/>
                  </a:moveTo>
                  <a:lnTo>
                    <a:pt x="1894243" y="0"/>
                  </a:lnTo>
                  <a:lnTo>
                    <a:pt x="1837042" y="0"/>
                  </a:lnTo>
                  <a:lnTo>
                    <a:pt x="0" y="0"/>
                  </a:lnTo>
                  <a:lnTo>
                    <a:pt x="0" y="10287000"/>
                  </a:lnTo>
                  <a:lnTo>
                    <a:pt x="1894243" y="10287000"/>
                  </a:lnTo>
                  <a:lnTo>
                    <a:pt x="3440671" y="10286987"/>
                  </a:lnTo>
                  <a:lnTo>
                    <a:pt x="3440671" y="0"/>
                  </a:lnTo>
                  <a:close/>
                </a:path>
              </a:pathLst>
            </a:custGeom>
            <a:solidFill>
              <a:srgbClr val="2B4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681" y="1433641"/>
              <a:ext cx="7222780" cy="7505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723" y="2429910"/>
              <a:ext cx="5531775" cy="5524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47529" y="3216974"/>
              <a:ext cx="3257550" cy="4737735"/>
            </a:xfrm>
            <a:custGeom>
              <a:avLst/>
              <a:gdLst/>
              <a:ahLst/>
              <a:cxnLst/>
              <a:rect l="l" t="t" r="r" b="b"/>
              <a:pathLst>
                <a:path w="3257550" h="4737735">
                  <a:moveTo>
                    <a:pt x="2344276" y="4724603"/>
                  </a:moveTo>
                  <a:lnTo>
                    <a:pt x="2418674" y="4730788"/>
                  </a:lnTo>
                  <a:lnTo>
                    <a:pt x="2466198" y="4733628"/>
                  </a:lnTo>
                  <a:lnTo>
                    <a:pt x="2513933" y="4735665"/>
                  </a:lnTo>
                  <a:lnTo>
                    <a:pt x="2561875" y="4736892"/>
                  </a:lnTo>
                  <a:lnTo>
                    <a:pt x="2610015" y="4737303"/>
                  </a:lnTo>
                  <a:lnTo>
                    <a:pt x="2658155" y="4736892"/>
                  </a:lnTo>
                  <a:lnTo>
                    <a:pt x="2706097" y="4735665"/>
                  </a:lnTo>
                  <a:lnTo>
                    <a:pt x="2753832" y="4733628"/>
                  </a:lnTo>
                  <a:lnTo>
                    <a:pt x="2801356" y="4730788"/>
                  </a:lnTo>
                  <a:lnTo>
                    <a:pt x="2848661" y="4727150"/>
                  </a:lnTo>
                  <a:lnTo>
                    <a:pt x="2875754" y="4724603"/>
                  </a:lnTo>
                </a:path>
                <a:path w="3257550" h="4737735">
                  <a:moveTo>
                    <a:pt x="2233771" y="4711903"/>
                  </a:moveTo>
                  <a:lnTo>
                    <a:pt x="2277443" y="4717513"/>
                  </a:lnTo>
                  <a:lnTo>
                    <a:pt x="2324290" y="4722723"/>
                  </a:lnTo>
                  <a:lnTo>
                    <a:pt x="2344276" y="4724603"/>
                  </a:lnTo>
                </a:path>
                <a:path w="3257550" h="4737735">
                  <a:moveTo>
                    <a:pt x="2875754" y="4724603"/>
                  </a:moveTo>
                  <a:lnTo>
                    <a:pt x="2895740" y="4722723"/>
                  </a:lnTo>
                  <a:lnTo>
                    <a:pt x="2942587" y="4717513"/>
                  </a:lnTo>
                  <a:lnTo>
                    <a:pt x="2986259" y="4711903"/>
                  </a:lnTo>
                </a:path>
                <a:path w="3257550" h="4737735">
                  <a:moveTo>
                    <a:pt x="2150350" y="4699203"/>
                  </a:moveTo>
                  <a:lnTo>
                    <a:pt x="2184472" y="4704768"/>
                  </a:lnTo>
                  <a:lnTo>
                    <a:pt x="2230835" y="4711526"/>
                  </a:lnTo>
                  <a:lnTo>
                    <a:pt x="2233771" y="4711903"/>
                  </a:lnTo>
                </a:path>
                <a:path w="3257550" h="4737735">
                  <a:moveTo>
                    <a:pt x="2986259" y="4711903"/>
                  </a:moveTo>
                  <a:lnTo>
                    <a:pt x="2989195" y="4711526"/>
                  </a:lnTo>
                  <a:lnTo>
                    <a:pt x="3035558" y="4704768"/>
                  </a:lnTo>
                  <a:lnTo>
                    <a:pt x="3069680" y="4699203"/>
                  </a:lnTo>
                </a:path>
                <a:path w="3257550" h="4737735">
                  <a:moveTo>
                    <a:pt x="1962745" y="4661103"/>
                  </a:moveTo>
                  <a:lnTo>
                    <a:pt x="2001607" y="4670170"/>
                  </a:lnTo>
                  <a:lnTo>
                    <a:pt x="2046922" y="4679942"/>
                  </a:lnTo>
                  <a:lnTo>
                    <a:pt x="2092509" y="4688970"/>
                  </a:lnTo>
                  <a:lnTo>
                    <a:pt x="2138361" y="4697247"/>
                  </a:lnTo>
                  <a:lnTo>
                    <a:pt x="2150350" y="4699203"/>
                  </a:lnTo>
                </a:path>
                <a:path w="3257550" h="4737735">
                  <a:moveTo>
                    <a:pt x="3069680" y="4699203"/>
                  </a:moveTo>
                  <a:lnTo>
                    <a:pt x="3081669" y="4697247"/>
                  </a:lnTo>
                  <a:lnTo>
                    <a:pt x="3127521" y="4688970"/>
                  </a:lnTo>
                  <a:lnTo>
                    <a:pt x="3173108" y="4679942"/>
                  </a:lnTo>
                  <a:lnTo>
                    <a:pt x="3218423" y="4670170"/>
                  </a:lnTo>
                  <a:lnTo>
                    <a:pt x="3257285" y="4661103"/>
                  </a:lnTo>
                </a:path>
                <a:path w="3257550" h="4737735">
                  <a:moveTo>
                    <a:pt x="670248" y="128"/>
                  </a:moveTo>
                  <a:lnTo>
                    <a:pt x="670143" y="0"/>
                  </a:lnTo>
                  <a:lnTo>
                    <a:pt x="670248" y="128"/>
                  </a:lnTo>
                </a:path>
                <a:path w="3257550" h="4737735">
                  <a:moveTo>
                    <a:pt x="78" y="1054080"/>
                  </a:moveTo>
                  <a:lnTo>
                    <a:pt x="0" y="1054307"/>
                  </a:lnTo>
                </a:path>
              </a:pathLst>
            </a:custGeom>
            <a:ln w="152399">
              <a:solidFill>
                <a:srgbClr val="9336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9237" y="5044646"/>
              <a:ext cx="153035" cy="1905"/>
            </a:xfrm>
            <a:custGeom>
              <a:avLst/>
              <a:gdLst/>
              <a:ahLst/>
              <a:cxnLst/>
              <a:rect l="l" t="t" r="r" b="b"/>
              <a:pathLst>
                <a:path w="153034" h="1904">
                  <a:moveTo>
                    <a:pt x="0" y="0"/>
                  </a:moveTo>
                  <a:lnTo>
                    <a:pt x="152459" y="0"/>
                  </a:lnTo>
                  <a:lnTo>
                    <a:pt x="152459" y="1333"/>
                  </a:lnTo>
                  <a:lnTo>
                    <a:pt x="0" y="1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1791" y="3483651"/>
              <a:ext cx="5532120" cy="4394835"/>
            </a:xfrm>
            <a:custGeom>
              <a:avLst/>
              <a:gdLst/>
              <a:ahLst/>
              <a:cxnLst/>
              <a:rect l="l" t="t" r="r" b="b"/>
              <a:pathLst>
                <a:path w="5532120" h="4394835">
                  <a:moveTo>
                    <a:pt x="280" y="1663925"/>
                  </a:moveTo>
                  <a:lnTo>
                    <a:pt x="0" y="1704805"/>
                  </a:lnTo>
                  <a:lnTo>
                    <a:pt x="240" y="1752945"/>
                  </a:lnTo>
                  <a:lnTo>
                    <a:pt x="1481" y="1800889"/>
                  </a:lnTo>
                  <a:lnTo>
                    <a:pt x="1603" y="1803624"/>
                  </a:lnTo>
                  <a:lnTo>
                    <a:pt x="3606" y="1848621"/>
                  </a:lnTo>
                  <a:lnTo>
                    <a:pt x="6447" y="1896145"/>
                  </a:lnTo>
                  <a:lnTo>
                    <a:pt x="10084" y="1943450"/>
                  </a:lnTo>
                  <a:lnTo>
                    <a:pt x="14511" y="1990529"/>
                  </a:lnTo>
                  <a:lnTo>
                    <a:pt x="19721" y="2037376"/>
                  </a:lnTo>
                  <a:lnTo>
                    <a:pt x="25709" y="2083984"/>
                  </a:lnTo>
                  <a:lnTo>
                    <a:pt x="32466" y="2130347"/>
                  </a:lnTo>
                  <a:lnTo>
                    <a:pt x="39987" y="2176458"/>
                  </a:lnTo>
                  <a:lnTo>
                    <a:pt x="48178" y="2222329"/>
                  </a:lnTo>
                  <a:lnTo>
                    <a:pt x="48258" y="2222727"/>
                  </a:lnTo>
                  <a:lnTo>
                    <a:pt x="57292" y="2267897"/>
                  </a:lnTo>
                  <a:lnTo>
                    <a:pt x="67064" y="2313212"/>
                  </a:lnTo>
                  <a:lnTo>
                    <a:pt x="77572" y="2358248"/>
                  </a:lnTo>
                  <a:lnTo>
                    <a:pt x="88811" y="2402999"/>
                  </a:lnTo>
                  <a:lnTo>
                    <a:pt x="100773" y="2447458"/>
                  </a:lnTo>
                  <a:lnTo>
                    <a:pt x="113452" y="2491619"/>
                  </a:lnTo>
                  <a:lnTo>
                    <a:pt x="126842" y="2535474"/>
                  </a:lnTo>
                  <a:lnTo>
                    <a:pt x="140935" y="2579018"/>
                  </a:lnTo>
                  <a:lnTo>
                    <a:pt x="155725" y="2622243"/>
                  </a:lnTo>
                  <a:lnTo>
                    <a:pt x="171206" y="2665143"/>
                  </a:lnTo>
                  <a:lnTo>
                    <a:pt x="187370" y="2707711"/>
                  </a:lnTo>
                  <a:lnTo>
                    <a:pt x="204212" y="2749940"/>
                  </a:lnTo>
                  <a:lnTo>
                    <a:pt x="221724" y="2791825"/>
                  </a:lnTo>
                  <a:lnTo>
                    <a:pt x="239900" y="2833358"/>
                  </a:lnTo>
                  <a:lnTo>
                    <a:pt x="258733" y="2874533"/>
                  </a:lnTo>
                  <a:lnTo>
                    <a:pt x="278217" y="2915343"/>
                  </a:lnTo>
                  <a:lnTo>
                    <a:pt x="298344" y="2955781"/>
                  </a:lnTo>
                  <a:lnTo>
                    <a:pt x="319109" y="2995841"/>
                  </a:lnTo>
                  <a:lnTo>
                    <a:pt x="340500" y="3035518"/>
                  </a:lnTo>
                  <a:lnTo>
                    <a:pt x="362524" y="3074799"/>
                  </a:lnTo>
                  <a:lnTo>
                    <a:pt x="385161" y="3113684"/>
                  </a:lnTo>
                  <a:lnTo>
                    <a:pt x="408408" y="3152165"/>
                  </a:lnTo>
                  <a:lnTo>
                    <a:pt x="432260" y="3190234"/>
                  </a:lnTo>
                  <a:lnTo>
                    <a:pt x="456709" y="3227885"/>
                  </a:lnTo>
                  <a:lnTo>
                    <a:pt x="481749" y="3265111"/>
                  </a:lnTo>
                  <a:lnTo>
                    <a:pt x="507373" y="3301906"/>
                  </a:lnTo>
                  <a:lnTo>
                    <a:pt x="533575" y="3338262"/>
                  </a:lnTo>
                  <a:lnTo>
                    <a:pt x="560347" y="3374174"/>
                  </a:lnTo>
                  <a:lnTo>
                    <a:pt x="587683" y="3409635"/>
                  </a:lnTo>
                  <a:lnTo>
                    <a:pt x="615578" y="3444638"/>
                  </a:lnTo>
                  <a:lnTo>
                    <a:pt x="644023" y="3479176"/>
                  </a:lnTo>
                  <a:lnTo>
                    <a:pt x="673012" y="3513243"/>
                  </a:lnTo>
                  <a:lnTo>
                    <a:pt x="702539" y="3546832"/>
                  </a:lnTo>
                  <a:lnTo>
                    <a:pt x="732597" y="3579937"/>
                  </a:lnTo>
                  <a:lnTo>
                    <a:pt x="763179" y="3612551"/>
                  </a:lnTo>
                  <a:lnTo>
                    <a:pt x="794280" y="3644666"/>
                  </a:lnTo>
                  <a:lnTo>
                    <a:pt x="825891" y="3676277"/>
                  </a:lnTo>
                  <a:lnTo>
                    <a:pt x="858006" y="3707378"/>
                  </a:lnTo>
                  <a:lnTo>
                    <a:pt x="890620" y="3737960"/>
                  </a:lnTo>
                  <a:lnTo>
                    <a:pt x="923725" y="3768018"/>
                  </a:lnTo>
                  <a:lnTo>
                    <a:pt x="957314" y="3797545"/>
                  </a:lnTo>
                  <a:lnTo>
                    <a:pt x="991381" y="3826534"/>
                  </a:lnTo>
                  <a:lnTo>
                    <a:pt x="1025919" y="3854979"/>
                  </a:lnTo>
                  <a:lnTo>
                    <a:pt x="1060922" y="3882874"/>
                  </a:lnTo>
                  <a:lnTo>
                    <a:pt x="1096383" y="3910210"/>
                  </a:lnTo>
                  <a:lnTo>
                    <a:pt x="1132295" y="3936983"/>
                  </a:lnTo>
                  <a:lnTo>
                    <a:pt x="1168651" y="3963184"/>
                  </a:lnTo>
                  <a:lnTo>
                    <a:pt x="1205446" y="3988808"/>
                  </a:lnTo>
                  <a:lnTo>
                    <a:pt x="1242672" y="4013848"/>
                  </a:lnTo>
                  <a:lnTo>
                    <a:pt x="1280323" y="4038297"/>
                  </a:lnTo>
                  <a:lnTo>
                    <a:pt x="1318392" y="4062149"/>
                  </a:lnTo>
                  <a:lnTo>
                    <a:pt x="1356873" y="4085396"/>
                  </a:lnTo>
                  <a:lnTo>
                    <a:pt x="1395758" y="4108033"/>
                  </a:lnTo>
                  <a:lnTo>
                    <a:pt x="1435041" y="4130052"/>
                  </a:lnTo>
                  <a:lnTo>
                    <a:pt x="1474716" y="4151448"/>
                  </a:lnTo>
                  <a:lnTo>
                    <a:pt x="1514776" y="4172213"/>
                  </a:lnTo>
                  <a:lnTo>
                    <a:pt x="1555214" y="4192340"/>
                  </a:lnTo>
                  <a:lnTo>
                    <a:pt x="1596024" y="4211824"/>
                  </a:lnTo>
                  <a:lnTo>
                    <a:pt x="1637199" y="4230657"/>
                  </a:lnTo>
                  <a:lnTo>
                    <a:pt x="1678732" y="4248833"/>
                  </a:lnTo>
                  <a:lnTo>
                    <a:pt x="1720617" y="4266345"/>
                  </a:lnTo>
                  <a:lnTo>
                    <a:pt x="1762846" y="4283187"/>
                  </a:lnTo>
                  <a:lnTo>
                    <a:pt x="1805414" y="4299351"/>
                  </a:lnTo>
                  <a:lnTo>
                    <a:pt x="1848314" y="4314832"/>
                  </a:lnTo>
                  <a:lnTo>
                    <a:pt x="1891539" y="4329622"/>
                  </a:lnTo>
                  <a:lnTo>
                    <a:pt x="1935083" y="4343715"/>
                  </a:lnTo>
                  <a:lnTo>
                    <a:pt x="1978938" y="4357105"/>
                  </a:lnTo>
                  <a:lnTo>
                    <a:pt x="2023099" y="4369784"/>
                  </a:lnTo>
                  <a:lnTo>
                    <a:pt x="2067558" y="4381746"/>
                  </a:lnTo>
                  <a:lnTo>
                    <a:pt x="2112309" y="4392985"/>
                  </a:lnTo>
                  <a:lnTo>
                    <a:pt x="2118483" y="4394426"/>
                  </a:lnTo>
                </a:path>
                <a:path w="5532120" h="4394835">
                  <a:moveTo>
                    <a:pt x="3413023" y="4394426"/>
                  </a:moveTo>
                  <a:lnTo>
                    <a:pt x="3463948" y="4381746"/>
                  </a:lnTo>
                  <a:lnTo>
                    <a:pt x="3508407" y="4369784"/>
                  </a:lnTo>
                  <a:lnTo>
                    <a:pt x="3552568" y="4357105"/>
                  </a:lnTo>
                  <a:lnTo>
                    <a:pt x="3596423" y="4343715"/>
                  </a:lnTo>
                  <a:lnTo>
                    <a:pt x="3639966" y="4329622"/>
                  </a:lnTo>
                  <a:lnTo>
                    <a:pt x="3683191" y="4314832"/>
                  </a:lnTo>
                  <a:lnTo>
                    <a:pt x="3726091" y="4299351"/>
                  </a:lnTo>
                  <a:lnTo>
                    <a:pt x="3768660" y="4283187"/>
                  </a:lnTo>
                  <a:lnTo>
                    <a:pt x="3810889" y="4266345"/>
                  </a:lnTo>
                  <a:lnTo>
                    <a:pt x="3852774" y="4248833"/>
                  </a:lnTo>
                  <a:lnTo>
                    <a:pt x="3894307" y="4230657"/>
                  </a:lnTo>
                  <a:lnTo>
                    <a:pt x="3935482" y="4211824"/>
                  </a:lnTo>
                  <a:lnTo>
                    <a:pt x="3976291" y="4192340"/>
                  </a:lnTo>
                  <a:lnTo>
                    <a:pt x="4016730" y="4172213"/>
                  </a:lnTo>
                  <a:lnTo>
                    <a:pt x="4056789" y="4151448"/>
                  </a:lnTo>
                  <a:lnTo>
                    <a:pt x="4096464" y="4130052"/>
                  </a:lnTo>
                  <a:lnTo>
                    <a:pt x="4135748" y="4108033"/>
                  </a:lnTo>
                  <a:lnTo>
                    <a:pt x="4174633" y="4085396"/>
                  </a:lnTo>
                  <a:lnTo>
                    <a:pt x="4213114" y="4062149"/>
                  </a:lnTo>
                  <a:lnTo>
                    <a:pt x="4251183" y="4038297"/>
                  </a:lnTo>
                  <a:lnTo>
                    <a:pt x="4288834" y="4013848"/>
                  </a:lnTo>
                  <a:lnTo>
                    <a:pt x="4326060" y="3988808"/>
                  </a:lnTo>
                  <a:lnTo>
                    <a:pt x="4362854" y="3963184"/>
                  </a:lnTo>
                  <a:lnTo>
                    <a:pt x="4399211" y="3936983"/>
                  </a:lnTo>
                  <a:lnTo>
                    <a:pt x="4435123" y="3910210"/>
                  </a:lnTo>
                  <a:lnTo>
                    <a:pt x="4470584" y="3882874"/>
                  </a:lnTo>
                  <a:lnTo>
                    <a:pt x="4505587" y="3854979"/>
                  </a:lnTo>
                  <a:lnTo>
                    <a:pt x="4540125" y="3826534"/>
                  </a:lnTo>
                  <a:lnTo>
                    <a:pt x="4574192" y="3797545"/>
                  </a:lnTo>
                  <a:lnTo>
                    <a:pt x="4607781" y="3768018"/>
                  </a:lnTo>
                  <a:lnTo>
                    <a:pt x="4640886" y="3737960"/>
                  </a:lnTo>
                  <a:lnTo>
                    <a:pt x="4673499" y="3707378"/>
                  </a:lnTo>
                  <a:lnTo>
                    <a:pt x="4705615" y="3676277"/>
                  </a:lnTo>
                  <a:lnTo>
                    <a:pt x="4737226" y="3644666"/>
                  </a:lnTo>
                  <a:lnTo>
                    <a:pt x="4768326" y="3612551"/>
                  </a:lnTo>
                  <a:lnTo>
                    <a:pt x="4798909" y="3579937"/>
                  </a:lnTo>
                  <a:lnTo>
                    <a:pt x="4828967" y="3546832"/>
                  </a:lnTo>
                  <a:lnTo>
                    <a:pt x="4858494" y="3513243"/>
                  </a:lnTo>
                  <a:lnTo>
                    <a:pt x="4887483" y="3479176"/>
                  </a:lnTo>
                  <a:lnTo>
                    <a:pt x="4915928" y="3444638"/>
                  </a:lnTo>
                  <a:lnTo>
                    <a:pt x="4943822" y="3409635"/>
                  </a:lnTo>
                  <a:lnTo>
                    <a:pt x="4971159" y="3374174"/>
                  </a:lnTo>
                  <a:lnTo>
                    <a:pt x="4997931" y="3338262"/>
                  </a:lnTo>
                  <a:lnTo>
                    <a:pt x="5024133" y="3301906"/>
                  </a:lnTo>
                  <a:lnTo>
                    <a:pt x="5049757" y="3265111"/>
                  </a:lnTo>
                  <a:lnTo>
                    <a:pt x="5074797" y="3227885"/>
                  </a:lnTo>
                  <a:lnTo>
                    <a:pt x="5099246" y="3190234"/>
                  </a:lnTo>
                  <a:lnTo>
                    <a:pt x="5123097" y="3152165"/>
                  </a:lnTo>
                  <a:lnTo>
                    <a:pt x="5146345" y="3113684"/>
                  </a:lnTo>
                  <a:lnTo>
                    <a:pt x="5168982" y="3074799"/>
                  </a:lnTo>
                  <a:lnTo>
                    <a:pt x="5191005" y="3035517"/>
                  </a:lnTo>
                  <a:lnTo>
                    <a:pt x="5212397" y="2995841"/>
                  </a:lnTo>
                  <a:lnTo>
                    <a:pt x="5233162" y="2955781"/>
                  </a:lnTo>
                  <a:lnTo>
                    <a:pt x="5253289" y="2915343"/>
                  </a:lnTo>
                  <a:lnTo>
                    <a:pt x="5272773" y="2874533"/>
                  </a:lnTo>
                  <a:lnTo>
                    <a:pt x="5291606" y="2833358"/>
                  </a:lnTo>
                  <a:lnTo>
                    <a:pt x="5309782" y="2791825"/>
                  </a:lnTo>
                  <a:lnTo>
                    <a:pt x="5327294" y="2749940"/>
                  </a:lnTo>
                  <a:lnTo>
                    <a:pt x="5344136" y="2707711"/>
                  </a:lnTo>
                  <a:lnTo>
                    <a:pt x="5360300" y="2665143"/>
                  </a:lnTo>
                  <a:lnTo>
                    <a:pt x="5375781" y="2622243"/>
                  </a:lnTo>
                  <a:lnTo>
                    <a:pt x="5390571" y="2579018"/>
                  </a:lnTo>
                  <a:lnTo>
                    <a:pt x="5404664" y="2535474"/>
                  </a:lnTo>
                  <a:lnTo>
                    <a:pt x="5418054" y="2491619"/>
                  </a:lnTo>
                  <a:lnTo>
                    <a:pt x="5430733" y="2447458"/>
                  </a:lnTo>
                  <a:lnTo>
                    <a:pt x="5442695" y="2402999"/>
                  </a:lnTo>
                  <a:lnTo>
                    <a:pt x="5453934" y="2358248"/>
                  </a:lnTo>
                  <a:lnTo>
                    <a:pt x="5464442" y="2313212"/>
                  </a:lnTo>
                  <a:lnTo>
                    <a:pt x="5474213" y="2267897"/>
                  </a:lnTo>
                  <a:lnTo>
                    <a:pt x="5483162" y="2222710"/>
                  </a:lnTo>
                  <a:lnTo>
                    <a:pt x="5483250" y="2222312"/>
                  </a:lnTo>
                  <a:lnTo>
                    <a:pt x="5491519" y="2176458"/>
                  </a:lnTo>
                  <a:lnTo>
                    <a:pt x="5499040" y="2130347"/>
                  </a:lnTo>
                  <a:lnTo>
                    <a:pt x="5505797" y="2083984"/>
                  </a:lnTo>
                  <a:lnTo>
                    <a:pt x="5511785" y="2037376"/>
                  </a:lnTo>
                  <a:lnTo>
                    <a:pt x="5516995" y="1990529"/>
                  </a:lnTo>
                  <a:lnTo>
                    <a:pt x="5521422" y="1943450"/>
                  </a:lnTo>
                  <a:lnTo>
                    <a:pt x="5525059" y="1896145"/>
                  </a:lnTo>
                  <a:lnTo>
                    <a:pt x="5527900" y="1848621"/>
                  </a:lnTo>
                  <a:lnTo>
                    <a:pt x="5529820" y="1803621"/>
                  </a:lnTo>
                  <a:lnTo>
                    <a:pt x="5531266" y="1752945"/>
                  </a:lnTo>
                  <a:lnTo>
                    <a:pt x="5531511" y="1714725"/>
                  </a:lnTo>
                </a:path>
                <a:path w="5532120" h="4394835">
                  <a:moveTo>
                    <a:pt x="5531226" y="1663925"/>
                  </a:moveTo>
                  <a:lnTo>
                    <a:pt x="5531042" y="1656667"/>
                  </a:lnTo>
                  <a:lnTo>
                    <a:pt x="5530038" y="1613123"/>
                  </a:lnTo>
                  <a:lnTo>
                    <a:pt x="5529853" y="1608726"/>
                  </a:lnTo>
                  <a:lnTo>
                    <a:pt x="5527954" y="1562324"/>
                  </a:lnTo>
                  <a:lnTo>
                    <a:pt x="5527853" y="1560990"/>
                  </a:lnTo>
                </a:path>
                <a:path w="5532120" h="4394835">
                  <a:moveTo>
                    <a:pt x="5375861" y="787599"/>
                  </a:moveTo>
                  <a:lnTo>
                    <a:pt x="5375767" y="787371"/>
                  </a:lnTo>
                </a:path>
                <a:path w="5532120" h="4394835">
                  <a:moveTo>
                    <a:pt x="4943945" y="132"/>
                  </a:moveTo>
                  <a:lnTo>
                    <a:pt x="4943798" y="0"/>
                  </a:lnTo>
                </a:path>
              </a:pathLst>
            </a:custGeom>
            <a:ln w="152399">
              <a:solidFill>
                <a:srgbClr val="9336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05363" y="589787"/>
              <a:ext cx="284480" cy="9107805"/>
            </a:xfrm>
            <a:custGeom>
              <a:avLst/>
              <a:gdLst/>
              <a:ahLst/>
              <a:cxnLst/>
              <a:rect l="l" t="t" r="r" b="b"/>
              <a:pathLst>
                <a:path w="284479" h="9107805">
                  <a:moveTo>
                    <a:pt x="284226" y="8965324"/>
                  </a:moveTo>
                  <a:lnTo>
                    <a:pt x="276987" y="8920404"/>
                  </a:lnTo>
                  <a:lnTo>
                    <a:pt x="256806" y="8881389"/>
                  </a:lnTo>
                  <a:lnTo>
                    <a:pt x="226047" y="8850630"/>
                  </a:lnTo>
                  <a:lnTo>
                    <a:pt x="187032" y="8830450"/>
                  </a:lnTo>
                  <a:lnTo>
                    <a:pt x="142113" y="8823211"/>
                  </a:lnTo>
                  <a:lnTo>
                    <a:pt x="97193" y="8830450"/>
                  </a:lnTo>
                  <a:lnTo>
                    <a:pt x="58178" y="8850630"/>
                  </a:lnTo>
                  <a:lnTo>
                    <a:pt x="27419" y="8881389"/>
                  </a:lnTo>
                  <a:lnTo>
                    <a:pt x="7239" y="8920404"/>
                  </a:lnTo>
                  <a:lnTo>
                    <a:pt x="0" y="8965324"/>
                  </a:lnTo>
                  <a:lnTo>
                    <a:pt x="7239" y="9010244"/>
                  </a:lnTo>
                  <a:lnTo>
                    <a:pt x="27419" y="9049258"/>
                  </a:lnTo>
                  <a:lnTo>
                    <a:pt x="58178" y="9080017"/>
                  </a:lnTo>
                  <a:lnTo>
                    <a:pt x="97193" y="9100198"/>
                  </a:lnTo>
                  <a:lnTo>
                    <a:pt x="142113" y="9107437"/>
                  </a:lnTo>
                  <a:lnTo>
                    <a:pt x="187032" y="9100198"/>
                  </a:lnTo>
                  <a:lnTo>
                    <a:pt x="226047" y="9080017"/>
                  </a:lnTo>
                  <a:lnTo>
                    <a:pt x="256806" y="9049258"/>
                  </a:lnTo>
                  <a:lnTo>
                    <a:pt x="276987" y="9010244"/>
                  </a:lnTo>
                  <a:lnTo>
                    <a:pt x="284226" y="8965324"/>
                  </a:lnTo>
                  <a:close/>
                </a:path>
                <a:path w="284479" h="9107805">
                  <a:moveTo>
                    <a:pt x="284226" y="142113"/>
                  </a:moveTo>
                  <a:lnTo>
                    <a:pt x="276987" y="97193"/>
                  </a:lnTo>
                  <a:lnTo>
                    <a:pt x="256806" y="58178"/>
                  </a:lnTo>
                  <a:lnTo>
                    <a:pt x="226047" y="27419"/>
                  </a:lnTo>
                  <a:lnTo>
                    <a:pt x="187032" y="7239"/>
                  </a:lnTo>
                  <a:lnTo>
                    <a:pt x="142113" y="0"/>
                  </a:lnTo>
                  <a:lnTo>
                    <a:pt x="97193" y="7239"/>
                  </a:lnTo>
                  <a:lnTo>
                    <a:pt x="58178" y="27419"/>
                  </a:lnTo>
                  <a:lnTo>
                    <a:pt x="27419" y="58178"/>
                  </a:lnTo>
                  <a:lnTo>
                    <a:pt x="7239" y="97193"/>
                  </a:lnTo>
                  <a:lnTo>
                    <a:pt x="0" y="142113"/>
                  </a:lnTo>
                  <a:lnTo>
                    <a:pt x="7239" y="187032"/>
                  </a:lnTo>
                  <a:lnTo>
                    <a:pt x="27419" y="226047"/>
                  </a:lnTo>
                  <a:lnTo>
                    <a:pt x="58178" y="256806"/>
                  </a:lnTo>
                  <a:lnTo>
                    <a:pt x="97193" y="276987"/>
                  </a:lnTo>
                  <a:lnTo>
                    <a:pt x="142113" y="284226"/>
                  </a:lnTo>
                  <a:lnTo>
                    <a:pt x="187032" y="276987"/>
                  </a:lnTo>
                  <a:lnTo>
                    <a:pt x="226047" y="256806"/>
                  </a:lnTo>
                  <a:lnTo>
                    <a:pt x="256806" y="226047"/>
                  </a:lnTo>
                  <a:lnTo>
                    <a:pt x="276987" y="187032"/>
                  </a:lnTo>
                  <a:lnTo>
                    <a:pt x="284226" y="142113"/>
                  </a:lnTo>
                  <a:close/>
                </a:path>
              </a:pathLst>
            </a:custGeom>
            <a:solidFill>
              <a:srgbClr val="933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18892" y="4157338"/>
            <a:ext cx="8571230" cy="471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0195" algn="just">
              <a:lnSpc>
                <a:spcPct val="116500"/>
              </a:lnSpc>
              <a:spcBef>
                <a:spcPts val="100"/>
              </a:spcBef>
            </a:pPr>
            <a:r>
              <a:rPr sz="2200" spc="-10" dirty="0">
                <a:latin typeface="Lucida Sans Unicode"/>
                <a:cs typeface="Lucida Sans Unicode"/>
              </a:rPr>
              <a:t>Sometimes,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visa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applications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may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spc="-40" dirty="0">
                <a:latin typeface="Lucida Sans Unicode"/>
                <a:cs typeface="Lucida Sans Unicode"/>
              </a:rPr>
              <a:t>get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spc="-35" dirty="0">
                <a:latin typeface="Lucida Sans Unicode"/>
                <a:cs typeface="Lucida Sans Unicode"/>
              </a:rPr>
              <a:t>complex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due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to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delays, </a:t>
            </a:r>
            <a:r>
              <a:rPr sz="2200" dirty="0">
                <a:latin typeface="Lucida Sans Unicode"/>
                <a:cs typeface="Lucida Sans Unicode"/>
              </a:rPr>
              <a:t>RFEs,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or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changes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45" dirty="0">
                <a:latin typeface="Lucida Sans Unicode"/>
                <a:cs typeface="Lucida Sans Unicode"/>
              </a:rPr>
              <a:t>in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40" dirty="0">
                <a:latin typeface="Lucida Sans Unicode"/>
                <a:cs typeface="Lucida Sans Unicode"/>
              </a:rPr>
              <a:t>immigration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-25" dirty="0">
                <a:latin typeface="Lucida Sans Unicode"/>
                <a:cs typeface="Lucida Sans Unicode"/>
              </a:rPr>
              <a:t>policies.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Skilled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attorneys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25" dirty="0">
                <a:latin typeface="Lucida Sans Unicode"/>
                <a:cs typeface="Lucida Sans Unicode"/>
              </a:rPr>
              <a:t>are </a:t>
            </a:r>
            <a:r>
              <a:rPr sz="2200" dirty="0">
                <a:latin typeface="Lucida Sans Unicode"/>
                <a:cs typeface="Lucida Sans Unicode"/>
              </a:rPr>
              <a:t>able</a:t>
            </a:r>
            <a:r>
              <a:rPr sz="2200" spc="-1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to</a:t>
            </a:r>
            <a:r>
              <a:rPr sz="2200" spc="-1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deal</a:t>
            </a:r>
            <a:r>
              <a:rPr sz="2200" spc="-1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with</a:t>
            </a:r>
            <a:r>
              <a:rPr sz="2200" spc="-1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such</a:t>
            </a:r>
            <a:r>
              <a:rPr sz="2200" spc="-12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situations</a:t>
            </a:r>
            <a:r>
              <a:rPr sz="2200" spc="-130" dirty="0">
                <a:latin typeface="Lucida Sans Unicode"/>
                <a:cs typeface="Lucida Sans Unicode"/>
              </a:rPr>
              <a:t> </a:t>
            </a:r>
            <a:r>
              <a:rPr sz="2200" spc="-35" dirty="0">
                <a:latin typeface="Lucida Sans Unicode"/>
                <a:cs typeface="Lucida Sans Unicode"/>
              </a:rPr>
              <a:t>in</a:t>
            </a:r>
            <a:r>
              <a:rPr sz="2200" spc="-1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</a:t>
            </a:r>
            <a:r>
              <a:rPr sz="2200" spc="-13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professional</a:t>
            </a:r>
            <a:r>
              <a:rPr sz="2200" spc="-12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manner.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200" spc="-25" dirty="0">
                <a:latin typeface="Lucida Sans Unicode"/>
                <a:cs typeface="Lucida Sans Unicode"/>
              </a:rPr>
              <a:t>Filing</a:t>
            </a:r>
            <a:r>
              <a:rPr sz="2200" spc="-1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</a:t>
            </a:r>
            <a:r>
              <a:rPr sz="2200" spc="-150" dirty="0">
                <a:latin typeface="Lucida Sans Unicode"/>
                <a:cs typeface="Lucida Sans Unicode"/>
              </a:rPr>
              <a:t> </a:t>
            </a:r>
            <a:r>
              <a:rPr sz="2200" spc="90" dirty="0">
                <a:latin typeface="Lucida Sans Unicode"/>
                <a:cs typeface="Lucida Sans Unicode"/>
              </a:rPr>
              <a:t>RFE</a:t>
            </a:r>
            <a:r>
              <a:rPr sz="2200" spc="-15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Response</a:t>
            </a:r>
            <a:endParaRPr sz="2200">
              <a:latin typeface="Lucida Sans Unicode"/>
              <a:cs typeface="Lucida Sans Unicode"/>
            </a:endParaRPr>
          </a:p>
          <a:p>
            <a:pPr marL="12700" marR="191135" algn="just">
              <a:lnSpc>
                <a:spcPct val="116500"/>
              </a:lnSpc>
            </a:pPr>
            <a:r>
              <a:rPr sz="2200" dirty="0">
                <a:latin typeface="Lucida Sans Unicode"/>
                <a:cs typeface="Lucida Sans Unicode"/>
              </a:rPr>
              <a:t>In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case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there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75" dirty="0">
                <a:latin typeface="Lucida Sans Unicode"/>
                <a:cs typeface="Lucida Sans Unicode"/>
              </a:rPr>
              <a:t>is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need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to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provide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additional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documentation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25" dirty="0">
                <a:latin typeface="Lucida Sans Unicode"/>
                <a:cs typeface="Lucida Sans Unicode"/>
              </a:rPr>
              <a:t>or </a:t>
            </a:r>
            <a:r>
              <a:rPr sz="2200" spc="-35" dirty="0">
                <a:latin typeface="Lucida Sans Unicode"/>
                <a:cs typeface="Lucida Sans Unicode"/>
              </a:rPr>
              <a:t>explanation,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attorneys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will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file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response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to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RFE.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Lucida Sans Unicode"/>
                <a:cs typeface="Lucida Sans Unicode"/>
              </a:rPr>
              <a:t>Staying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Informed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on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Immigration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Laws</a:t>
            </a:r>
            <a:endParaRPr sz="2200">
              <a:latin typeface="Lucida Sans Unicode"/>
              <a:cs typeface="Lucida Sans Unicode"/>
            </a:endParaRPr>
          </a:p>
          <a:p>
            <a:pPr marL="12700" marR="5080">
              <a:lnSpc>
                <a:spcPct val="116500"/>
              </a:lnSpc>
            </a:pPr>
            <a:r>
              <a:rPr sz="2200" spc="-35" dirty="0">
                <a:latin typeface="Lucida Sans Unicode"/>
                <a:cs typeface="Lucida Sans Unicode"/>
              </a:rPr>
              <a:t>Immigration</a:t>
            </a:r>
            <a:r>
              <a:rPr sz="2200" spc="-114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laws</a:t>
            </a:r>
            <a:r>
              <a:rPr sz="2200" spc="-114" dirty="0">
                <a:latin typeface="Lucida Sans Unicode"/>
                <a:cs typeface="Lucida Sans Unicode"/>
              </a:rPr>
              <a:t> </a:t>
            </a:r>
            <a:r>
              <a:rPr sz="2200" spc="-35" dirty="0">
                <a:latin typeface="Lucida Sans Unicode"/>
                <a:cs typeface="Lucida Sans Unicode"/>
              </a:rPr>
              <a:t>in</a:t>
            </a:r>
            <a:r>
              <a:rPr sz="2200" spc="-114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114" dirty="0">
                <a:latin typeface="Lucida Sans Unicode"/>
                <a:cs typeface="Lucida Sans Unicode"/>
              </a:rPr>
              <a:t> </a:t>
            </a:r>
            <a:r>
              <a:rPr sz="2200" spc="-40" dirty="0">
                <a:latin typeface="Lucida Sans Unicode"/>
                <a:cs typeface="Lucida Sans Unicode"/>
              </a:rPr>
              <a:t>U.S.</a:t>
            </a:r>
            <a:r>
              <a:rPr sz="2200" spc="-114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tend</a:t>
            </a:r>
            <a:r>
              <a:rPr sz="2200" spc="-1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to</a:t>
            </a:r>
            <a:r>
              <a:rPr sz="2200" spc="-114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change</a:t>
            </a:r>
            <a:r>
              <a:rPr sz="2200" spc="-114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frequently.</a:t>
            </a:r>
            <a:r>
              <a:rPr sz="2200" spc="-114" dirty="0">
                <a:latin typeface="Lucida Sans Unicode"/>
                <a:cs typeface="Lucida Sans Unicode"/>
              </a:rPr>
              <a:t> </a:t>
            </a:r>
            <a:r>
              <a:rPr sz="2200" spc="-55" dirty="0">
                <a:latin typeface="Lucida Sans Unicode"/>
                <a:cs typeface="Lucida Sans Unicode"/>
              </a:rPr>
              <a:t>This</a:t>
            </a:r>
            <a:r>
              <a:rPr sz="2200" spc="-114" dirty="0">
                <a:latin typeface="Lucida Sans Unicode"/>
                <a:cs typeface="Lucida Sans Unicode"/>
              </a:rPr>
              <a:t> </a:t>
            </a:r>
            <a:r>
              <a:rPr sz="2200" spc="-25" dirty="0">
                <a:latin typeface="Lucida Sans Unicode"/>
                <a:cs typeface="Lucida Sans Unicode"/>
              </a:rPr>
              <a:t>is </a:t>
            </a:r>
            <a:r>
              <a:rPr sz="2200" dirty="0">
                <a:latin typeface="Lucida Sans Unicode"/>
                <a:cs typeface="Lucida Sans Unicode"/>
              </a:rPr>
              <a:t>why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-25" dirty="0">
                <a:latin typeface="Lucida Sans Unicode"/>
                <a:cs typeface="Lucida Sans Unicode"/>
              </a:rPr>
              <a:t>business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-40" dirty="0">
                <a:latin typeface="Lucida Sans Unicode"/>
                <a:cs typeface="Lucida Sans Unicode"/>
              </a:rPr>
              <a:t>immigration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attorneys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-40" dirty="0">
                <a:latin typeface="Lucida Sans Unicode"/>
                <a:cs typeface="Lucida Sans Unicode"/>
              </a:rPr>
              <a:t>keep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up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with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all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changes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25" dirty="0">
                <a:latin typeface="Lucida Sans Unicode"/>
                <a:cs typeface="Lucida Sans Unicode"/>
              </a:rPr>
              <a:t>to </a:t>
            </a:r>
            <a:r>
              <a:rPr sz="2200" spc="-45" dirty="0">
                <a:latin typeface="Lucida Sans Unicode"/>
                <a:cs typeface="Lucida Sans Unicode"/>
              </a:rPr>
              <a:t>guide</a:t>
            </a:r>
            <a:r>
              <a:rPr sz="2200" spc="-1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their</a:t>
            </a:r>
            <a:r>
              <a:rPr sz="2200" spc="-12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clients.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8031592" y="1711499"/>
            <a:ext cx="9446895" cy="2268855"/>
          </a:xfrm>
          <a:prstGeom prst="rect">
            <a:avLst/>
          </a:prstGeom>
          <a:solidFill>
            <a:srgbClr val="933637"/>
          </a:solidFill>
        </p:spPr>
        <p:txBody>
          <a:bodyPr vert="horz" wrap="square" lIns="0" tIns="113030" rIns="0" bIns="0" rtlCol="0">
            <a:spAutoFit/>
          </a:bodyPr>
          <a:lstStyle/>
          <a:p>
            <a:pPr marL="309880" marR="1794510">
              <a:lnSpc>
                <a:spcPct val="116199"/>
              </a:lnSpc>
              <a:spcBef>
                <a:spcPts val="890"/>
              </a:spcBef>
            </a:pPr>
            <a:r>
              <a:rPr spc="385" dirty="0">
                <a:solidFill>
                  <a:srgbClr val="FEFEFE"/>
                </a:solidFill>
              </a:rPr>
              <a:t>Handling</a:t>
            </a:r>
            <a:r>
              <a:rPr spc="-425" dirty="0">
                <a:solidFill>
                  <a:srgbClr val="FEFEFE"/>
                </a:solidFill>
              </a:rPr>
              <a:t> </a:t>
            </a:r>
            <a:r>
              <a:rPr spc="114" dirty="0">
                <a:solidFill>
                  <a:srgbClr val="FEFEFE"/>
                </a:solidFill>
              </a:rPr>
              <a:t>Difficult </a:t>
            </a:r>
            <a:r>
              <a:rPr spc="395" dirty="0">
                <a:solidFill>
                  <a:srgbClr val="FEFEFE"/>
                </a:solidFill>
              </a:rPr>
              <a:t>Immigration</a:t>
            </a:r>
            <a:r>
              <a:rPr spc="-425" dirty="0">
                <a:solidFill>
                  <a:srgbClr val="FEFEFE"/>
                </a:solidFill>
              </a:rPr>
              <a:t> </a:t>
            </a:r>
            <a:r>
              <a:rPr spc="320" dirty="0">
                <a:solidFill>
                  <a:srgbClr val="FEFEFE"/>
                </a:solidFill>
              </a:rPr>
              <a:t>Situaions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9511" y="8713451"/>
            <a:ext cx="128925" cy="1289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9511" y="8921327"/>
            <a:ext cx="128925" cy="1289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9511" y="9129204"/>
            <a:ext cx="128925" cy="1289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6967" y="8713451"/>
            <a:ext cx="128925" cy="1289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6967" y="8921327"/>
            <a:ext cx="128925" cy="1289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6967" y="9129204"/>
            <a:ext cx="128925" cy="1289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1070" y="8713451"/>
            <a:ext cx="128925" cy="1289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1070" y="8921327"/>
            <a:ext cx="128925" cy="1289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1070" y="9129204"/>
            <a:ext cx="128925" cy="1289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98526" y="8713451"/>
            <a:ext cx="128925" cy="1289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98526" y="8921327"/>
            <a:ext cx="128925" cy="1289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98526" y="9129204"/>
            <a:ext cx="128925" cy="12892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2629" y="8713451"/>
            <a:ext cx="128925" cy="1289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82629" y="8921327"/>
            <a:ext cx="128925" cy="12892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82629" y="9129204"/>
            <a:ext cx="128925" cy="1289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0085" y="8713451"/>
            <a:ext cx="128925" cy="12892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0085" y="8921327"/>
            <a:ext cx="128925" cy="1289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0085" y="9129204"/>
            <a:ext cx="128925" cy="128925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7949183" y="1364573"/>
            <a:ext cx="10339705" cy="2328545"/>
          </a:xfrm>
          <a:custGeom>
            <a:avLst/>
            <a:gdLst/>
            <a:ahLst/>
            <a:cxnLst/>
            <a:rect l="l" t="t" r="r" b="b"/>
            <a:pathLst>
              <a:path w="10339705" h="2328545">
                <a:moveTo>
                  <a:pt x="10339302" y="2327934"/>
                </a:moveTo>
                <a:lnTo>
                  <a:pt x="0" y="2327934"/>
                </a:lnTo>
                <a:lnTo>
                  <a:pt x="0" y="0"/>
                </a:lnTo>
                <a:lnTo>
                  <a:pt x="10339302" y="0"/>
                </a:lnTo>
                <a:lnTo>
                  <a:pt x="10339302" y="2327934"/>
                </a:lnTo>
                <a:close/>
              </a:path>
            </a:pathLst>
          </a:custGeom>
          <a:solidFill>
            <a:srgbClr val="933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3822" rIns="0" bIns="0" rtlCol="0">
            <a:spAutoFit/>
          </a:bodyPr>
          <a:lstStyle/>
          <a:p>
            <a:pPr marL="8087995" marR="5080" indent="-300355">
              <a:lnSpc>
                <a:spcPct val="116300"/>
              </a:lnSpc>
              <a:spcBef>
                <a:spcPts val="95"/>
              </a:spcBef>
            </a:pPr>
            <a:r>
              <a:rPr spc="315" dirty="0">
                <a:solidFill>
                  <a:srgbClr val="FEFEFE"/>
                </a:solidFill>
              </a:rPr>
              <a:t>How</a:t>
            </a:r>
            <a:r>
              <a:rPr spc="-434" dirty="0">
                <a:solidFill>
                  <a:srgbClr val="FEFEFE"/>
                </a:solidFill>
              </a:rPr>
              <a:t> </a:t>
            </a:r>
            <a:r>
              <a:rPr spc="390" dirty="0">
                <a:solidFill>
                  <a:srgbClr val="FEFEFE"/>
                </a:solidFill>
              </a:rPr>
              <a:t>Business</a:t>
            </a:r>
            <a:r>
              <a:rPr spc="-430" dirty="0">
                <a:solidFill>
                  <a:srgbClr val="FEFEFE"/>
                </a:solidFill>
              </a:rPr>
              <a:t> </a:t>
            </a:r>
            <a:r>
              <a:rPr spc="385" dirty="0">
                <a:solidFill>
                  <a:srgbClr val="FEFEFE"/>
                </a:solidFill>
              </a:rPr>
              <a:t>Immigration </a:t>
            </a:r>
            <a:r>
              <a:rPr spc="285" dirty="0">
                <a:solidFill>
                  <a:srgbClr val="FEFEFE"/>
                </a:solidFill>
              </a:rPr>
              <a:t>Attorneys</a:t>
            </a:r>
            <a:r>
              <a:rPr spc="-430" dirty="0">
                <a:solidFill>
                  <a:srgbClr val="FEFEFE"/>
                </a:solidFill>
              </a:rPr>
              <a:t> </a:t>
            </a:r>
            <a:r>
              <a:rPr spc="220" dirty="0">
                <a:solidFill>
                  <a:srgbClr val="FEFEFE"/>
                </a:solidFill>
              </a:rPr>
              <a:t>Help</a:t>
            </a:r>
            <a:r>
              <a:rPr spc="-425" dirty="0">
                <a:solidFill>
                  <a:srgbClr val="FEFEFE"/>
                </a:solidFill>
              </a:rPr>
              <a:t> </a:t>
            </a:r>
            <a:r>
              <a:rPr spc="310" dirty="0">
                <a:solidFill>
                  <a:srgbClr val="FEFEFE"/>
                </a:solidFill>
              </a:rPr>
              <a:t>Employers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0540" marR="5080" indent="-156210" algn="r">
              <a:lnSpc>
                <a:spcPct val="116500"/>
              </a:lnSpc>
              <a:spcBef>
                <a:spcPts val="100"/>
              </a:spcBef>
            </a:pPr>
            <a:r>
              <a:rPr dirty="0"/>
              <a:t>Recruitment</a:t>
            </a:r>
            <a:r>
              <a:rPr spc="-90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spc="-35" dirty="0"/>
              <a:t>foreign</a:t>
            </a:r>
            <a:r>
              <a:rPr spc="-85" dirty="0"/>
              <a:t> </a:t>
            </a:r>
            <a:r>
              <a:rPr dirty="0"/>
              <a:t>employees</a:t>
            </a:r>
            <a:r>
              <a:rPr spc="-85" dirty="0"/>
              <a:t> </a:t>
            </a:r>
            <a:r>
              <a:rPr dirty="0"/>
              <a:t>involves</a:t>
            </a:r>
            <a:r>
              <a:rPr spc="-90" dirty="0"/>
              <a:t> </a:t>
            </a:r>
            <a:r>
              <a:rPr spc="-30" dirty="0"/>
              <a:t>following</a:t>
            </a:r>
            <a:r>
              <a:rPr spc="-85" dirty="0"/>
              <a:t> </a:t>
            </a:r>
            <a:r>
              <a:rPr spc="-20" dirty="0"/>
              <a:t>assist</a:t>
            </a:r>
            <a:r>
              <a:rPr spc="-85" dirty="0"/>
              <a:t> </a:t>
            </a:r>
            <a:r>
              <a:rPr spc="-25" dirty="0"/>
              <a:t>in </a:t>
            </a:r>
            <a:r>
              <a:rPr spc="-40" dirty="0"/>
              <a:t>immigration</a:t>
            </a:r>
            <a:r>
              <a:rPr spc="-100" dirty="0"/>
              <a:t> </a:t>
            </a:r>
            <a:r>
              <a:rPr dirty="0"/>
              <a:t>laws</a:t>
            </a:r>
            <a:r>
              <a:rPr spc="-100" dirty="0"/>
              <a:t> </a:t>
            </a:r>
            <a:r>
              <a:rPr spc="-10" dirty="0"/>
              <a:t>strictly.</a:t>
            </a:r>
            <a:r>
              <a:rPr spc="-100" dirty="0"/>
              <a:t> </a:t>
            </a:r>
            <a:r>
              <a:rPr spc="-35" dirty="0"/>
              <a:t>Immigration</a:t>
            </a:r>
            <a:r>
              <a:rPr spc="-100" dirty="0"/>
              <a:t> </a:t>
            </a:r>
            <a:r>
              <a:rPr dirty="0"/>
              <a:t>lawyers</a:t>
            </a:r>
            <a:r>
              <a:rPr spc="-100" dirty="0"/>
              <a:t> </a:t>
            </a:r>
            <a:r>
              <a:rPr dirty="0"/>
              <a:t>can</a:t>
            </a:r>
            <a:r>
              <a:rPr spc="-100" dirty="0"/>
              <a:t> </a:t>
            </a:r>
            <a:r>
              <a:rPr spc="-10" dirty="0"/>
              <a:t>guide </a:t>
            </a:r>
            <a:r>
              <a:rPr spc="-25" dirty="0"/>
              <a:t>businesses</a:t>
            </a:r>
            <a:r>
              <a:rPr spc="-114" dirty="0"/>
              <a:t> </a:t>
            </a:r>
            <a:r>
              <a:rPr dirty="0"/>
              <a:t>on</a:t>
            </a:r>
            <a:r>
              <a:rPr spc="-114" dirty="0"/>
              <a:t> </a:t>
            </a:r>
            <a:r>
              <a:rPr dirty="0"/>
              <a:t>how</a:t>
            </a:r>
            <a:r>
              <a:rPr spc="-110" dirty="0"/>
              <a:t> </a:t>
            </a:r>
            <a:r>
              <a:rPr dirty="0"/>
              <a:t>to</a:t>
            </a:r>
            <a:r>
              <a:rPr spc="-114" dirty="0"/>
              <a:t> </a:t>
            </a:r>
            <a:r>
              <a:rPr spc="-20" dirty="0"/>
              <a:t>hire</a:t>
            </a:r>
            <a:r>
              <a:rPr spc="-114" dirty="0"/>
              <a:t> </a:t>
            </a:r>
            <a:r>
              <a:rPr spc="-40" dirty="0"/>
              <a:t>immigrants</a:t>
            </a:r>
            <a:r>
              <a:rPr spc="-110" dirty="0"/>
              <a:t> </a:t>
            </a:r>
            <a:r>
              <a:rPr dirty="0"/>
              <a:t>without</a:t>
            </a:r>
            <a:r>
              <a:rPr spc="-114" dirty="0"/>
              <a:t> </a:t>
            </a:r>
            <a:r>
              <a:rPr dirty="0"/>
              <a:t>any</a:t>
            </a:r>
            <a:r>
              <a:rPr spc="-114" dirty="0"/>
              <a:t> </a:t>
            </a:r>
            <a:r>
              <a:rPr spc="-10" dirty="0"/>
              <a:t>difficulty.</a:t>
            </a: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pc="-10" dirty="0"/>
          </a:p>
          <a:p>
            <a:pPr marL="12700" marR="5080" indent="3359150" algn="r">
              <a:lnSpc>
                <a:spcPct val="115199"/>
              </a:lnSpc>
            </a:pPr>
            <a:r>
              <a:rPr sz="2500" spc="-229" dirty="0">
                <a:latin typeface="Arial Black"/>
                <a:cs typeface="Arial Black"/>
              </a:rPr>
              <a:t>1.</a:t>
            </a:r>
            <a:r>
              <a:rPr sz="2500" spc="-215" dirty="0">
                <a:latin typeface="Arial Black"/>
                <a:cs typeface="Arial Black"/>
              </a:rPr>
              <a:t> </a:t>
            </a:r>
            <a:r>
              <a:rPr sz="2500" spc="-185" dirty="0">
                <a:latin typeface="Arial Black"/>
                <a:cs typeface="Arial Black"/>
              </a:rPr>
              <a:t>Selecting</a:t>
            </a:r>
            <a:r>
              <a:rPr sz="2500" spc="-215" dirty="0">
                <a:latin typeface="Arial Black"/>
                <a:cs typeface="Arial Black"/>
              </a:rPr>
              <a:t> </a:t>
            </a:r>
            <a:r>
              <a:rPr sz="2500" spc="-135" dirty="0">
                <a:latin typeface="Arial Black"/>
                <a:cs typeface="Arial Black"/>
              </a:rPr>
              <a:t>the</a:t>
            </a:r>
            <a:r>
              <a:rPr sz="2500" spc="-210" dirty="0">
                <a:latin typeface="Arial Black"/>
                <a:cs typeface="Arial Black"/>
              </a:rPr>
              <a:t> </a:t>
            </a:r>
            <a:r>
              <a:rPr sz="2500" spc="-180" dirty="0">
                <a:latin typeface="Arial Black"/>
                <a:cs typeface="Arial Black"/>
              </a:rPr>
              <a:t>Right</a:t>
            </a:r>
            <a:r>
              <a:rPr sz="2500" spc="-215" dirty="0">
                <a:latin typeface="Arial Black"/>
                <a:cs typeface="Arial Black"/>
              </a:rPr>
              <a:t> </a:t>
            </a:r>
            <a:r>
              <a:rPr sz="2500" spc="-220" dirty="0">
                <a:latin typeface="Arial Black"/>
                <a:cs typeface="Arial Black"/>
              </a:rPr>
              <a:t>Type</a:t>
            </a:r>
            <a:r>
              <a:rPr sz="2500" spc="-210" dirty="0">
                <a:latin typeface="Arial Black"/>
                <a:cs typeface="Arial Black"/>
              </a:rPr>
              <a:t> </a:t>
            </a:r>
            <a:r>
              <a:rPr sz="2500" spc="-65" dirty="0">
                <a:latin typeface="Arial Black"/>
                <a:cs typeface="Arial Black"/>
              </a:rPr>
              <a:t>of</a:t>
            </a:r>
            <a:r>
              <a:rPr sz="2500" spc="-215" dirty="0">
                <a:latin typeface="Arial Black"/>
                <a:cs typeface="Arial Black"/>
              </a:rPr>
              <a:t> </a:t>
            </a:r>
            <a:r>
              <a:rPr sz="2500" spc="-204" dirty="0">
                <a:latin typeface="Arial Black"/>
                <a:cs typeface="Arial Black"/>
              </a:rPr>
              <a:t>Visa </a:t>
            </a:r>
            <a:r>
              <a:rPr dirty="0"/>
              <a:t>It</a:t>
            </a:r>
            <a:r>
              <a:rPr spc="-130" dirty="0"/>
              <a:t> </a:t>
            </a:r>
            <a:r>
              <a:rPr spc="-50" dirty="0"/>
              <a:t>is</a:t>
            </a:r>
            <a:r>
              <a:rPr spc="-130" dirty="0"/>
              <a:t> </a:t>
            </a:r>
            <a:r>
              <a:rPr dirty="0"/>
              <a:t>not</a:t>
            </a:r>
            <a:r>
              <a:rPr spc="-125" dirty="0"/>
              <a:t> </a:t>
            </a:r>
            <a:r>
              <a:rPr dirty="0"/>
              <a:t>always</a:t>
            </a:r>
            <a:r>
              <a:rPr spc="-130" dirty="0"/>
              <a:t> </a:t>
            </a:r>
            <a:r>
              <a:rPr spc="-10" dirty="0"/>
              <a:t>possible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dirty="0"/>
              <a:t>a</a:t>
            </a:r>
            <a:r>
              <a:rPr spc="-130" dirty="0"/>
              <a:t> </a:t>
            </a:r>
            <a:r>
              <a:rPr dirty="0"/>
              <a:t>visa</a:t>
            </a:r>
            <a:r>
              <a:rPr spc="-130" dirty="0"/>
              <a:t> </a:t>
            </a:r>
            <a:r>
              <a:rPr spc="50" dirty="0"/>
              <a:t>type</a:t>
            </a:r>
            <a:r>
              <a:rPr spc="-125" dirty="0"/>
              <a:t> </a:t>
            </a:r>
            <a:r>
              <a:rPr dirty="0"/>
              <a:t>to</a:t>
            </a:r>
            <a:r>
              <a:rPr spc="-130" dirty="0"/>
              <a:t> </a:t>
            </a:r>
            <a:r>
              <a:rPr dirty="0"/>
              <a:t>be</a:t>
            </a:r>
            <a:r>
              <a:rPr spc="-125" dirty="0"/>
              <a:t> </a:t>
            </a:r>
            <a:r>
              <a:rPr dirty="0"/>
              <a:t>suitable</a:t>
            </a:r>
            <a:r>
              <a:rPr spc="-130" dirty="0"/>
              <a:t> </a:t>
            </a:r>
            <a:r>
              <a:rPr dirty="0"/>
              <a:t>for</a:t>
            </a:r>
            <a:r>
              <a:rPr spc="-130" dirty="0"/>
              <a:t> </a:t>
            </a:r>
            <a:r>
              <a:rPr spc="-25" dirty="0"/>
              <a:t>all </a:t>
            </a:r>
            <a:r>
              <a:rPr spc="-35" dirty="0"/>
              <a:t>workers</a:t>
            </a:r>
            <a:r>
              <a:rPr spc="-114" dirty="0"/>
              <a:t> </a:t>
            </a:r>
            <a:r>
              <a:rPr dirty="0"/>
              <a:t>and</a:t>
            </a:r>
            <a:r>
              <a:rPr spc="-114" dirty="0"/>
              <a:t> </a:t>
            </a:r>
            <a:r>
              <a:rPr dirty="0"/>
              <a:t>all</a:t>
            </a:r>
            <a:r>
              <a:rPr spc="-114" dirty="0"/>
              <a:t> </a:t>
            </a:r>
            <a:r>
              <a:rPr spc="-35" dirty="0"/>
              <a:t>businesses.</a:t>
            </a:r>
            <a:r>
              <a:rPr spc="-114" dirty="0"/>
              <a:t> </a:t>
            </a:r>
            <a:r>
              <a:rPr spc="-35" dirty="0"/>
              <a:t>An</a:t>
            </a:r>
            <a:r>
              <a:rPr spc="-114" dirty="0"/>
              <a:t> </a:t>
            </a:r>
            <a:r>
              <a:rPr spc="-40" dirty="0"/>
              <a:t>immigration</a:t>
            </a:r>
            <a:r>
              <a:rPr spc="-114" dirty="0"/>
              <a:t> </a:t>
            </a:r>
            <a:r>
              <a:rPr dirty="0"/>
              <a:t>lawyer</a:t>
            </a:r>
            <a:r>
              <a:rPr spc="-110" dirty="0"/>
              <a:t> </a:t>
            </a:r>
            <a:r>
              <a:rPr spc="-10" dirty="0"/>
              <a:t>will</a:t>
            </a:r>
            <a:r>
              <a:rPr spc="-114" dirty="0"/>
              <a:t> </a:t>
            </a:r>
            <a:r>
              <a:rPr spc="-10" dirty="0"/>
              <a:t>consider </a:t>
            </a:r>
            <a:r>
              <a:rPr dirty="0"/>
              <a:t>the</a:t>
            </a:r>
            <a:r>
              <a:rPr spc="-105" dirty="0"/>
              <a:t> </a:t>
            </a:r>
            <a:r>
              <a:rPr dirty="0"/>
              <a:t>employee's</a:t>
            </a:r>
            <a:r>
              <a:rPr spc="-105" dirty="0"/>
              <a:t> </a:t>
            </a:r>
            <a:r>
              <a:rPr dirty="0"/>
              <a:t>education</a:t>
            </a:r>
            <a:r>
              <a:rPr spc="-105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spc="-50" dirty="0"/>
              <a:t>work</a:t>
            </a:r>
            <a:r>
              <a:rPr spc="-105" dirty="0"/>
              <a:t> </a:t>
            </a:r>
            <a:r>
              <a:rPr spc="-10" dirty="0"/>
              <a:t>experience</a:t>
            </a:r>
            <a:r>
              <a:rPr spc="-105" dirty="0"/>
              <a:t> </a:t>
            </a:r>
            <a:r>
              <a:rPr dirty="0"/>
              <a:t>before</a:t>
            </a:r>
            <a:r>
              <a:rPr spc="-105" dirty="0"/>
              <a:t> </a:t>
            </a:r>
            <a:r>
              <a:rPr spc="-10" dirty="0"/>
              <a:t>selecting</a:t>
            </a:r>
            <a:endParaRPr sz="25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  <a:spcBef>
                <a:spcPts val="434"/>
              </a:spcBef>
            </a:pPr>
            <a:r>
              <a:rPr dirty="0"/>
              <a:t>the</a:t>
            </a:r>
            <a:r>
              <a:rPr spc="-110" dirty="0"/>
              <a:t> </a:t>
            </a:r>
            <a:r>
              <a:rPr spc="-35" dirty="0"/>
              <a:t>right</a:t>
            </a:r>
            <a:r>
              <a:rPr spc="-110" dirty="0"/>
              <a:t> </a:t>
            </a:r>
            <a:r>
              <a:rPr dirty="0"/>
              <a:t>visa</a:t>
            </a:r>
            <a:r>
              <a:rPr spc="-110" dirty="0"/>
              <a:t> </a:t>
            </a:r>
            <a:r>
              <a:rPr spc="-10" dirty="0"/>
              <a:t>category.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410959" y="577375"/>
            <a:ext cx="8007350" cy="9458325"/>
            <a:chOff x="410959" y="577375"/>
            <a:chExt cx="8007350" cy="9458325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209" y="672614"/>
              <a:ext cx="7816496" cy="927097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06209" y="672625"/>
              <a:ext cx="7816850" cy="9267825"/>
            </a:xfrm>
            <a:custGeom>
              <a:avLst/>
              <a:gdLst/>
              <a:ahLst/>
              <a:cxnLst/>
              <a:rect l="l" t="t" r="r" b="b"/>
              <a:pathLst>
                <a:path w="7816850" h="9267825">
                  <a:moveTo>
                    <a:pt x="0" y="9267813"/>
                  </a:moveTo>
                  <a:lnTo>
                    <a:pt x="0" y="0"/>
                  </a:lnTo>
                  <a:lnTo>
                    <a:pt x="7816453" y="0"/>
                  </a:lnTo>
                  <a:lnTo>
                    <a:pt x="7816453" y="9267813"/>
                  </a:lnTo>
                </a:path>
              </a:pathLst>
            </a:custGeom>
            <a:ln w="190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1010097"/>
            <a:ext cx="8112125" cy="7523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95"/>
              </a:spcBef>
              <a:buClr>
                <a:srgbClr val="FEFEFE"/>
              </a:buClr>
              <a:buFont typeface="Arial Black"/>
              <a:buAutoNum type="arabicPeriod" startAt="2"/>
              <a:tabLst>
                <a:tab pos="350520" algn="l"/>
              </a:tabLst>
            </a:pPr>
            <a:r>
              <a:rPr sz="2500" spc="-165" dirty="0">
                <a:solidFill>
                  <a:srgbClr val="FEFEFE"/>
                </a:solidFill>
                <a:latin typeface="Arial Black"/>
                <a:cs typeface="Arial Black"/>
              </a:rPr>
              <a:t>Preparing</a:t>
            </a:r>
            <a:r>
              <a:rPr sz="2500" spc="-195" dirty="0">
                <a:solidFill>
                  <a:srgbClr val="FEFEFE"/>
                </a:solidFill>
                <a:latin typeface="Arial Black"/>
                <a:cs typeface="Arial Black"/>
              </a:rPr>
              <a:t> </a:t>
            </a:r>
            <a:r>
              <a:rPr sz="2500" spc="-215" dirty="0">
                <a:solidFill>
                  <a:srgbClr val="FEFEFE"/>
                </a:solidFill>
                <a:latin typeface="Arial Black"/>
                <a:cs typeface="Arial Black"/>
              </a:rPr>
              <a:t>Necessary</a:t>
            </a:r>
            <a:r>
              <a:rPr sz="2500" spc="-195" dirty="0">
                <a:solidFill>
                  <a:srgbClr val="FEFEFE"/>
                </a:solidFill>
                <a:latin typeface="Arial Black"/>
                <a:cs typeface="Arial Black"/>
              </a:rPr>
              <a:t> </a:t>
            </a:r>
            <a:r>
              <a:rPr sz="2500" spc="-40" dirty="0">
                <a:solidFill>
                  <a:srgbClr val="FEFEFE"/>
                </a:solidFill>
                <a:latin typeface="Arial Black"/>
                <a:cs typeface="Arial Black"/>
              </a:rPr>
              <a:t>Documents</a:t>
            </a:r>
            <a:endParaRPr sz="2500">
              <a:latin typeface="Arial Black"/>
              <a:cs typeface="Arial Black"/>
            </a:endParaRPr>
          </a:p>
          <a:p>
            <a:pPr marL="12700" marR="386080">
              <a:lnSpc>
                <a:spcPct val="116500"/>
              </a:lnSpc>
              <a:spcBef>
                <a:spcPts val="3015"/>
              </a:spcBef>
            </a:pPr>
            <a:r>
              <a:rPr sz="2200" spc="-30" dirty="0">
                <a:solidFill>
                  <a:srgbClr val="FEFEFE"/>
                </a:solidFill>
                <a:latin typeface="Lucida Sans Unicode"/>
                <a:cs typeface="Lucida Sans Unicode"/>
              </a:rPr>
              <a:t>There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are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FEFEFE"/>
                </a:solidFill>
                <a:latin typeface="Lucida Sans Unicode"/>
                <a:cs typeface="Lucida Sans Unicode"/>
              </a:rPr>
              <a:t>numerous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documents</a:t>
            </a:r>
            <a:r>
              <a:rPr sz="2200" spc="-114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that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need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to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be</a:t>
            </a:r>
            <a:r>
              <a:rPr sz="2200" spc="-114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prepared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when</a:t>
            </a:r>
            <a:r>
              <a:rPr sz="2200" spc="-13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50" dirty="0">
                <a:solidFill>
                  <a:srgbClr val="FEFEFE"/>
                </a:solidFill>
                <a:latin typeface="Lucida Sans Unicode"/>
                <a:cs typeface="Lucida Sans Unicode"/>
              </a:rPr>
              <a:t>filing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an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50" dirty="0">
                <a:solidFill>
                  <a:srgbClr val="FEFEFE"/>
                </a:solidFill>
                <a:latin typeface="Lucida Sans Unicode"/>
                <a:cs typeface="Lucida Sans Unicode"/>
              </a:rPr>
              <a:t>employment-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based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visa.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EFEFE"/>
                </a:solidFill>
                <a:latin typeface="Lucida Sans Unicode"/>
                <a:cs typeface="Lucida Sans Unicode"/>
              </a:rPr>
              <a:t>These</a:t>
            </a:r>
            <a:r>
              <a:rPr sz="2200" spc="-13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include:</a:t>
            </a:r>
            <a:endParaRPr sz="2200">
              <a:latin typeface="Lucida Sans Unicode"/>
              <a:cs typeface="Lucida Sans Unicode"/>
            </a:endParaRPr>
          </a:p>
          <a:p>
            <a:pPr marL="486409">
              <a:lnSpc>
                <a:spcPct val="100000"/>
              </a:lnSpc>
              <a:spcBef>
                <a:spcPts val="434"/>
              </a:spcBef>
            </a:pP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Offer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letter</a:t>
            </a:r>
            <a:endParaRPr sz="2200">
              <a:latin typeface="Lucida Sans Unicode"/>
              <a:cs typeface="Lucida Sans Unicode"/>
            </a:endParaRPr>
          </a:p>
          <a:p>
            <a:pPr marL="486409" marR="3498850">
              <a:lnSpc>
                <a:spcPct val="116500"/>
              </a:lnSpc>
            </a:pP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Qualifications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of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the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employee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Education</a:t>
            </a:r>
            <a:r>
              <a:rPr sz="2200" spc="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credentials</a:t>
            </a:r>
            <a:r>
              <a:rPr sz="2200" spc="55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Business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documents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Government</a:t>
            </a:r>
            <a:r>
              <a:rPr sz="2200" spc="-4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documents</a:t>
            </a:r>
            <a:endParaRPr sz="2200">
              <a:latin typeface="Lucida Sans Unicode"/>
              <a:cs typeface="Lucida Sans Unicode"/>
            </a:endParaRPr>
          </a:p>
          <a:p>
            <a:pPr marL="12700" marR="795020">
              <a:lnSpc>
                <a:spcPct val="116500"/>
              </a:lnSpc>
            </a:pP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Business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45" dirty="0">
                <a:solidFill>
                  <a:srgbClr val="FEFEFE"/>
                </a:solidFill>
                <a:latin typeface="Lucida Sans Unicode"/>
                <a:cs typeface="Lucida Sans Unicode"/>
              </a:rPr>
              <a:t>immigration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lawyers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assist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35" dirty="0">
                <a:solidFill>
                  <a:srgbClr val="FEFEFE"/>
                </a:solidFill>
                <a:latin typeface="Lucida Sans Unicode"/>
                <a:cs typeface="Lucida Sans Unicode"/>
              </a:rPr>
              <a:t>in</a:t>
            </a:r>
            <a:r>
              <a:rPr sz="2200" spc="-12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EFEFE"/>
                </a:solidFill>
                <a:latin typeface="Lucida Sans Unicode"/>
                <a:cs typeface="Lucida Sans Unicode"/>
              </a:rPr>
              <a:t>preparing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these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documents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effectively.</a:t>
            </a:r>
            <a:endParaRPr sz="2200">
              <a:latin typeface="Lucida Sans Unicode"/>
              <a:cs typeface="Lucida Sans Unicode"/>
            </a:endParaRPr>
          </a:p>
          <a:p>
            <a:pPr marL="12700" marR="176530" indent="340995">
              <a:lnSpc>
                <a:spcPct val="114999"/>
              </a:lnSpc>
              <a:spcBef>
                <a:spcPts val="3135"/>
              </a:spcBef>
              <a:buAutoNum type="arabicPeriod" startAt="3"/>
              <a:tabLst>
                <a:tab pos="353695" algn="l"/>
              </a:tabLst>
            </a:pPr>
            <a:r>
              <a:rPr sz="2500" spc="-210" dirty="0">
                <a:solidFill>
                  <a:srgbClr val="FEFEFE"/>
                </a:solidFill>
                <a:latin typeface="Arial Black"/>
                <a:cs typeface="Arial Black"/>
              </a:rPr>
              <a:t>Assisting</a:t>
            </a:r>
            <a:r>
              <a:rPr sz="2500" spc="-204" dirty="0">
                <a:solidFill>
                  <a:srgbClr val="FEFEFE"/>
                </a:solidFill>
                <a:latin typeface="Arial Black"/>
                <a:cs typeface="Arial Black"/>
              </a:rPr>
              <a:t> </a:t>
            </a:r>
            <a:r>
              <a:rPr sz="2500" spc="-225" dirty="0">
                <a:solidFill>
                  <a:srgbClr val="FEFEFE"/>
                </a:solidFill>
                <a:latin typeface="Arial Black"/>
                <a:cs typeface="Arial Black"/>
              </a:rPr>
              <a:t>Businesses</a:t>
            </a:r>
            <a:r>
              <a:rPr sz="2500" spc="-204" dirty="0">
                <a:solidFill>
                  <a:srgbClr val="FEFEFE"/>
                </a:solidFill>
                <a:latin typeface="Arial Black"/>
                <a:cs typeface="Arial Black"/>
              </a:rPr>
              <a:t> </a:t>
            </a:r>
            <a:r>
              <a:rPr sz="2500" spc="-105" dirty="0">
                <a:solidFill>
                  <a:srgbClr val="FEFEFE"/>
                </a:solidFill>
                <a:latin typeface="Arial Black"/>
                <a:cs typeface="Arial Black"/>
              </a:rPr>
              <a:t>to</a:t>
            </a:r>
            <a:r>
              <a:rPr sz="2500" spc="-200" dirty="0">
                <a:solidFill>
                  <a:srgbClr val="FEFEFE"/>
                </a:solidFill>
                <a:latin typeface="Arial Black"/>
                <a:cs typeface="Arial Black"/>
              </a:rPr>
              <a:t> </a:t>
            </a:r>
            <a:r>
              <a:rPr sz="2500" spc="-130" dirty="0">
                <a:solidFill>
                  <a:srgbClr val="FEFEFE"/>
                </a:solidFill>
                <a:latin typeface="Arial Black"/>
                <a:cs typeface="Arial Black"/>
              </a:rPr>
              <a:t>Comply</a:t>
            </a:r>
            <a:r>
              <a:rPr sz="2500" spc="-204" dirty="0">
                <a:solidFill>
                  <a:srgbClr val="FEFEFE"/>
                </a:solidFill>
                <a:latin typeface="Arial Black"/>
                <a:cs typeface="Arial Black"/>
              </a:rPr>
              <a:t> </a:t>
            </a:r>
            <a:r>
              <a:rPr sz="2500" spc="-185" dirty="0">
                <a:solidFill>
                  <a:srgbClr val="FEFEFE"/>
                </a:solidFill>
                <a:latin typeface="Arial Black"/>
                <a:cs typeface="Arial Black"/>
              </a:rPr>
              <a:t>with</a:t>
            </a:r>
            <a:r>
              <a:rPr sz="2500" spc="-200" dirty="0">
                <a:solidFill>
                  <a:srgbClr val="FEFEFE"/>
                </a:solidFill>
                <a:latin typeface="Arial Black"/>
                <a:cs typeface="Arial Black"/>
              </a:rPr>
              <a:t> </a:t>
            </a:r>
            <a:r>
              <a:rPr sz="2500" spc="-125" dirty="0">
                <a:solidFill>
                  <a:srgbClr val="FEFEFE"/>
                </a:solidFill>
                <a:latin typeface="Arial Black"/>
                <a:cs typeface="Arial Black"/>
              </a:rPr>
              <a:t>Immigration </a:t>
            </a:r>
            <a:r>
              <a:rPr sz="2500" spc="-320" dirty="0">
                <a:solidFill>
                  <a:srgbClr val="FEFEFE"/>
                </a:solidFill>
                <a:latin typeface="Arial Black"/>
                <a:cs typeface="Arial Black"/>
              </a:rPr>
              <a:t>Laws</a:t>
            </a:r>
            <a:endParaRPr sz="2500">
              <a:latin typeface="Arial Black"/>
              <a:cs typeface="Arial Black"/>
            </a:endParaRPr>
          </a:p>
          <a:p>
            <a:pPr marL="12700" marR="5080">
              <a:lnSpc>
                <a:spcPct val="116500"/>
              </a:lnSpc>
              <a:spcBef>
                <a:spcPts val="3015"/>
              </a:spcBef>
            </a:pPr>
            <a:r>
              <a:rPr sz="2200" spc="-30" dirty="0">
                <a:solidFill>
                  <a:srgbClr val="FEFEFE"/>
                </a:solidFill>
                <a:latin typeface="Lucida Sans Unicode"/>
                <a:cs typeface="Lucida Sans Unicode"/>
              </a:rPr>
              <a:t>There</a:t>
            </a:r>
            <a:r>
              <a:rPr sz="2200" spc="-11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are</a:t>
            </a:r>
            <a:r>
              <a:rPr sz="2200" spc="-10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several</a:t>
            </a:r>
            <a:r>
              <a:rPr sz="2200" spc="-10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laws</a:t>
            </a:r>
            <a:r>
              <a:rPr sz="2200" spc="-10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that</a:t>
            </a:r>
            <a:r>
              <a:rPr sz="2200" spc="-10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employers</a:t>
            </a:r>
            <a:r>
              <a:rPr sz="2200" spc="-10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have</a:t>
            </a:r>
            <a:r>
              <a:rPr sz="2200" spc="-10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to</a:t>
            </a:r>
            <a:r>
              <a:rPr sz="2200" spc="-10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comply</a:t>
            </a:r>
            <a:r>
              <a:rPr sz="2200" spc="-10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with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when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EFEFE"/>
                </a:solidFill>
                <a:latin typeface="Lucida Sans Unicode"/>
                <a:cs typeface="Lucida Sans Unicode"/>
              </a:rPr>
              <a:t>employing</a:t>
            </a:r>
            <a:r>
              <a:rPr sz="2200" spc="-114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40" dirty="0">
                <a:solidFill>
                  <a:srgbClr val="FEFEFE"/>
                </a:solidFill>
                <a:latin typeface="Lucida Sans Unicode"/>
                <a:cs typeface="Lucida Sans Unicode"/>
              </a:rPr>
              <a:t>foreign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EFEFE"/>
                </a:solidFill>
                <a:latin typeface="Lucida Sans Unicode"/>
                <a:cs typeface="Lucida Sans Unicode"/>
              </a:rPr>
              <a:t>nationals.</a:t>
            </a:r>
            <a:r>
              <a:rPr sz="2200" spc="-114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Lawyers</a:t>
            </a:r>
            <a:r>
              <a:rPr sz="2200" spc="-12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assist</a:t>
            </a:r>
            <a:r>
              <a:rPr sz="2200" spc="-114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FEFEFE"/>
                </a:solidFill>
                <a:latin typeface="Lucida Sans Unicode"/>
                <a:cs typeface="Lucida Sans Unicode"/>
              </a:rPr>
              <a:t>firms</a:t>
            </a:r>
            <a:r>
              <a:rPr sz="2200" spc="-114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FEFEFE"/>
                </a:solidFill>
                <a:latin typeface="Lucida Sans Unicode"/>
                <a:cs typeface="Lucida Sans Unicode"/>
              </a:rPr>
              <a:t>to </a:t>
            </a:r>
            <a:r>
              <a:rPr sz="22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ensure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that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they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comply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with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all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these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EFEFE"/>
                </a:solidFill>
                <a:latin typeface="Lucida Sans Unicode"/>
                <a:cs typeface="Lucida Sans Unicode"/>
              </a:rPr>
              <a:t>regulations</a:t>
            </a:r>
            <a:r>
              <a:rPr sz="2200" spc="-10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and</a:t>
            </a:r>
            <a:r>
              <a:rPr sz="2200" spc="-95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avoid </a:t>
            </a:r>
            <a:r>
              <a:rPr sz="2200" dirty="0">
                <a:solidFill>
                  <a:srgbClr val="FEFEFE"/>
                </a:solidFill>
                <a:latin typeface="Lucida Sans Unicode"/>
                <a:cs typeface="Lucida Sans Unicode"/>
              </a:rPr>
              <a:t>future</a:t>
            </a:r>
            <a:r>
              <a:rPr sz="2200" spc="-140" dirty="0">
                <a:solidFill>
                  <a:srgbClr val="FEFEFE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complications.</a:t>
            </a:r>
            <a:endParaRPr sz="2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756" y="1056757"/>
            <a:ext cx="10139680" cy="2328545"/>
          </a:xfrm>
          <a:custGeom>
            <a:avLst/>
            <a:gdLst/>
            <a:ahLst/>
            <a:cxnLst/>
            <a:rect l="l" t="t" r="r" b="b"/>
            <a:pathLst>
              <a:path w="10139680" h="2328545">
                <a:moveTo>
                  <a:pt x="10139242" y="2327934"/>
                </a:moveTo>
                <a:lnTo>
                  <a:pt x="0" y="2327934"/>
                </a:lnTo>
                <a:lnTo>
                  <a:pt x="0" y="0"/>
                </a:lnTo>
                <a:lnTo>
                  <a:pt x="10139242" y="0"/>
                </a:lnTo>
                <a:lnTo>
                  <a:pt x="10139242" y="2327934"/>
                </a:lnTo>
                <a:close/>
              </a:path>
            </a:pathLst>
          </a:custGeom>
          <a:solidFill>
            <a:srgbClr val="933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957860" y="1220587"/>
            <a:ext cx="8314690" cy="179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4055" marR="5080" indent="-681990">
              <a:lnSpc>
                <a:spcPct val="116300"/>
              </a:lnSpc>
              <a:spcBef>
                <a:spcPts val="95"/>
              </a:spcBef>
            </a:pPr>
            <a:r>
              <a:rPr spc="315" dirty="0">
                <a:solidFill>
                  <a:srgbClr val="FEFEFE"/>
                </a:solidFill>
              </a:rPr>
              <a:t>How</a:t>
            </a:r>
            <a:r>
              <a:rPr spc="-445" dirty="0">
                <a:solidFill>
                  <a:srgbClr val="FEFEFE"/>
                </a:solidFill>
              </a:rPr>
              <a:t> </a:t>
            </a:r>
            <a:r>
              <a:rPr spc="215" dirty="0">
                <a:solidFill>
                  <a:srgbClr val="FEFEFE"/>
                </a:solidFill>
              </a:rPr>
              <a:t>Beneficial</a:t>
            </a:r>
            <a:r>
              <a:rPr spc="-440" dirty="0">
                <a:solidFill>
                  <a:srgbClr val="FEFEFE"/>
                </a:solidFill>
              </a:rPr>
              <a:t> </a:t>
            </a:r>
            <a:r>
              <a:rPr spc="55" dirty="0">
                <a:solidFill>
                  <a:srgbClr val="FEFEFE"/>
                </a:solidFill>
              </a:rPr>
              <a:t>It</a:t>
            </a:r>
            <a:r>
              <a:rPr spc="-445" dirty="0">
                <a:solidFill>
                  <a:srgbClr val="FEFEFE"/>
                </a:solidFill>
              </a:rPr>
              <a:t> </a:t>
            </a:r>
            <a:r>
              <a:rPr spc="350" dirty="0">
                <a:solidFill>
                  <a:srgbClr val="FEFEFE"/>
                </a:solidFill>
              </a:rPr>
              <a:t>Is</a:t>
            </a:r>
            <a:r>
              <a:rPr spc="-440" dirty="0">
                <a:solidFill>
                  <a:srgbClr val="FEFEFE"/>
                </a:solidFill>
              </a:rPr>
              <a:t> </a:t>
            </a:r>
            <a:r>
              <a:rPr spc="185" dirty="0">
                <a:solidFill>
                  <a:srgbClr val="FEFEFE"/>
                </a:solidFill>
              </a:rPr>
              <a:t>to</a:t>
            </a:r>
            <a:r>
              <a:rPr spc="-440" dirty="0">
                <a:solidFill>
                  <a:srgbClr val="FEFEFE"/>
                </a:solidFill>
              </a:rPr>
              <a:t> </a:t>
            </a:r>
            <a:r>
              <a:rPr spc="80" dirty="0">
                <a:solidFill>
                  <a:srgbClr val="FEFEFE"/>
                </a:solidFill>
              </a:rPr>
              <a:t>Hire </a:t>
            </a:r>
            <a:r>
              <a:rPr spc="560" dirty="0">
                <a:solidFill>
                  <a:srgbClr val="FEFEFE"/>
                </a:solidFill>
              </a:rPr>
              <a:t>an</a:t>
            </a:r>
            <a:r>
              <a:rPr spc="-434" dirty="0">
                <a:solidFill>
                  <a:srgbClr val="FEFEFE"/>
                </a:solidFill>
              </a:rPr>
              <a:t> </a:t>
            </a:r>
            <a:r>
              <a:rPr spc="395" dirty="0">
                <a:solidFill>
                  <a:srgbClr val="FEFEFE"/>
                </a:solidFill>
              </a:rPr>
              <a:t>Immigration</a:t>
            </a:r>
            <a:r>
              <a:rPr spc="-434" dirty="0">
                <a:solidFill>
                  <a:srgbClr val="FEFEFE"/>
                </a:solidFill>
              </a:rPr>
              <a:t> </a:t>
            </a:r>
            <a:r>
              <a:rPr spc="215" dirty="0">
                <a:solidFill>
                  <a:srgbClr val="FEFEFE"/>
                </a:solidFill>
              </a:rPr>
              <a:t>Lawyer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10959" y="503690"/>
            <a:ext cx="8007350" cy="9458325"/>
            <a:chOff x="410959" y="503690"/>
            <a:chExt cx="8007350" cy="94583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209" y="598929"/>
              <a:ext cx="7816496" cy="927097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6209" y="598940"/>
              <a:ext cx="7816850" cy="9267825"/>
            </a:xfrm>
            <a:custGeom>
              <a:avLst/>
              <a:gdLst/>
              <a:ahLst/>
              <a:cxnLst/>
              <a:rect l="l" t="t" r="r" b="b"/>
              <a:pathLst>
                <a:path w="7816850" h="9267825">
                  <a:moveTo>
                    <a:pt x="0" y="9267813"/>
                  </a:moveTo>
                  <a:lnTo>
                    <a:pt x="0" y="0"/>
                  </a:lnTo>
                  <a:lnTo>
                    <a:pt x="7816453" y="0"/>
                  </a:lnTo>
                  <a:lnTo>
                    <a:pt x="7816453" y="9267813"/>
                  </a:lnTo>
                </a:path>
              </a:pathLst>
            </a:custGeom>
            <a:ln w="190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575367" y="3874947"/>
            <a:ext cx="7696834" cy="432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2715" algn="r">
              <a:lnSpc>
                <a:spcPct val="116500"/>
              </a:lnSpc>
              <a:spcBef>
                <a:spcPts val="100"/>
              </a:spcBef>
            </a:pP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application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an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employment-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based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visa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usually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complicated</a:t>
            </a:r>
            <a:r>
              <a:rPr sz="2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because</a:t>
            </a:r>
            <a:r>
              <a:rPr sz="2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there</a:t>
            </a:r>
            <a:r>
              <a:rPr sz="2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are</a:t>
            </a:r>
            <a:r>
              <a:rPr sz="2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strict</a:t>
            </a:r>
            <a:r>
              <a:rPr sz="2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laws</a:t>
            </a:r>
            <a:r>
              <a:rPr sz="2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that</a:t>
            </a:r>
            <a:r>
              <a:rPr sz="2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need</a:t>
            </a:r>
            <a:r>
              <a:rPr sz="2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200" spc="5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be</a:t>
            </a:r>
            <a:r>
              <a:rPr sz="22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adhered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to.</a:t>
            </a:r>
            <a:r>
              <a:rPr sz="22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Even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making</a:t>
            </a:r>
            <a:r>
              <a:rPr sz="22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minor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mistake</a:t>
            </a:r>
            <a:r>
              <a:rPr sz="22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could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lead</a:t>
            </a:r>
            <a:r>
              <a:rPr sz="2200" spc="5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significant</a:t>
            </a:r>
            <a:r>
              <a:rPr sz="2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complications.</a:t>
            </a:r>
            <a:r>
              <a:rPr sz="2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Having</a:t>
            </a:r>
            <a:r>
              <a:rPr sz="2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legal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experts</a:t>
            </a:r>
            <a:r>
              <a:rPr sz="2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by</a:t>
            </a:r>
            <a:r>
              <a:rPr sz="2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their side</a:t>
            </a:r>
            <a:r>
              <a:rPr sz="22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makes</a:t>
            </a:r>
            <a:r>
              <a:rPr sz="22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businesses</a:t>
            </a:r>
            <a:r>
              <a:rPr sz="22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employees</a:t>
            </a:r>
            <a:r>
              <a:rPr sz="22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more</a:t>
            </a:r>
            <a:r>
              <a:rPr sz="22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comfortable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when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undergoing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immigration</a:t>
            </a:r>
            <a:r>
              <a:rPr sz="22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procedures.</a:t>
            </a:r>
            <a:endParaRPr sz="2200">
              <a:latin typeface="Lucida Sans Unicode"/>
              <a:cs typeface="Lucida Sans Unicode"/>
            </a:endParaRPr>
          </a:p>
          <a:p>
            <a:pPr marL="102870" marR="5080" indent="803275" algn="r">
              <a:lnSpc>
                <a:spcPct val="116500"/>
              </a:lnSpc>
              <a:spcBef>
                <a:spcPts val="3070"/>
              </a:spcBef>
            </a:pP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SwagatUSA,</a:t>
            </a:r>
            <a:r>
              <a:rPr sz="2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LLC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offers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legal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assistance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sz="2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handling </a:t>
            </a:r>
            <a:r>
              <a:rPr sz="22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immigration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cases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that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relate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employment,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such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as</a:t>
            </a:r>
            <a:r>
              <a:rPr sz="2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H-</a:t>
            </a:r>
            <a:r>
              <a:rPr sz="2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1B,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75" dirty="0">
                <a:solidFill>
                  <a:srgbClr val="FFFFFF"/>
                </a:solidFill>
                <a:latin typeface="Lucida Sans Unicode"/>
                <a:cs typeface="Lucida Sans Unicode"/>
              </a:rPr>
              <a:t>L-</a:t>
            </a:r>
            <a:r>
              <a:rPr sz="22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visas,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employment-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based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green</a:t>
            </a:r>
            <a:r>
              <a:rPr sz="22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card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2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many</a:t>
            </a:r>
            <a:endParaRPr sz="22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434"/>
              </a:spcBef>
            </a:pP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other</a:t>
            </a:r>
            <a:r>
              <a:rPr sz="22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business</a:t>
            </a:r>
            <a:r>
              <a:rPr sz="22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immigration</a:t>
            </a:r>
            <a:r>
              <a:rPr sz="22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solutions.</a:t>
            </a:r>
            <a:endParaRPr sz="2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060254" cy="10287000"/>
            <a:chOff x="0" y="0"/>
            <a:chExt cx="14060254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222990" cy="10287000"/>
            </a:xfrm>
            <a:custGeom>
              <a:avLst/>
              <a:gdLst/>
              <a:ahLst/>
              <a:cxnLst/>
              <a:rect l="l" t="t" r="r" b="b"/>
              <a:pathLst>
                <a:path w="11222990" h="10287000">
                  <a:moveTo>
                    <a:pt x="0" y="0"/>
                  </a:moveTo>
                  <a:lnTo>
                    <a:pt x="8846143" y="0"/>
                  </a:lnTo>
                  <a:lnTo>
                    <a:pt x="11123359" y="4222660"/>
                  </a:lnTo>
                  <a:lnTo>
                    <a:pt x="11145388" y="4266563"/>
                  </a:lnTo>
                  <a:lnTo>
                    <a:pt x="11164663" y="4311386"/>
                  </a:lnTo>
                  <a:lnTo>
                    <a:pt x="11181185" y="4357006"/>
                  </a:lnTo>
                  <a:lnTo>
                    <a:pt x="11194953" y="4403301"/>
                  </a:lnTo>
                  <a:lnTo>
                    <a:pt x="11205968" y="4450148"/>
                  </a:lnTo>
                  <a:lnTo>
                    <a:pt x="11214229" y="4497425"/>
                  </a:lnTo>
                  <a:lnTo>
                    <a:pt x="11219736" y="4545008"/>
                  </a:lnTo>
                  <a:lnTo>
                    <a:pt x="11222490" y="4592775"/>
                  </a:lnTo>
                  <a:lnTo>
                    <a:pt x="11222490" y="4640604"/>
                  </a:lnTo>
                  <a:lnTo>
                    <a:pt x="11219736" y="4688371"/>
                  </a:lnTo>
                  <a:lnTo>
                    <a:pt x="11214229" y="4735954"/>
                  </a:lnTo>
                  <a:lnTo>
                    <a:pt x="11205968" y="4783231"/>
                  </a:lnTo>
                  <a:lnTo>
                    <a:pt x="11194953" y="4830078"/>
                  </a:lnTo>
                  <a:lnTo>
                    <a:pt x="11181185" y="4876373"/>
                  </a:lnTo>
                  <a:lnTo>
                    <a:pt x="11164663" y="4921993"/>
                  </a:lnTo>
                  <a:lnTo>
                    <a:pt x="11145388" y="4966816"/>
                  </a:lnTo>
                  <a:lnTo>
                    <a:pt x="11123359" y="5010719"/>
                  </a:lnTo>
                  <a:lnTo>
                    <a:pt x="8418686" y="10026016"/>
                  </a:lnTo>
                  <a:lnTo>
                    <a:pt x="8394335" y="10067887"/>
                  </a:lnTo>
                  <a:lnTo>
                    <a:pt x="8367561" y="10107787"/>
                  </a:lnTo>
                  <a:lnTo>
                    <a:pt x="8338486" y="10145644"/>
                  </a:lnTo>
                  <a:lnTo>
                    <a:pt x="8307232" y="10181383"/>
                  </a:lnTo>
                  <a:lnTo>
                    <a:pt x="8273924" y="10214932"/>
                  </a:lnTo>
                  <a:lnTo>
                    <a:pt x="8238682" y="10246217"/>
                  </a:lnTo>
                  <a:lnTo>
                    <a:pt x="8201630" y="10275166"/>
                  </a:lnTo>
                  <a:lnTo>
                    <a:pt x="8184358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018395" cy="10287000"/>
            </a:xfrm>
            <a:custGeom>
              <a:avLst/>
              <a:gdLst/>
              <a:ahLst/>
              <a:cxnLst/>
              <a:rect l="l" t="t" r="r" b="b"/>
              <a:pathLst>
                <a:path w="10018395" h="10287000">
                  <a:moveTo>
                    <a:pt x="0" y="0"/>
                  </a:moveTo>
                  <a:lnTo>
                    <a:pt x="7585641" y="0"/>
                  </a:lnTo>
                  <a:lnTo>
                    <a:pt x="9917458" y="4224789"/>
                  </a:lnTo>
                  <a:lnTo>
                    <a:pt x="9939821" y="4268357"/>
                  </a:lnTo>
                  <a:lnTo>
                    <a:pt x="9959388" y="4312879"/>
                  </a:lnTo>
                  <a:lnTo>
                    <a:pt x="9976160" y="4358227"/>
                  </a:lnTo>
                  <a:lnTo>
                    <a:pt x="9990137" y="4404273"/>
                  </a:lnTo>
                  <a:lnTo>
                    <a:pt x="10001318" y="4450892"/>
                  </a:lnTo>
                  <a:lnTo>
                    <a:pt x="10009705" y="4497956"/>
                  </a:lnTo>
                  <a:lnTo>
                    <a:pt x="10015295" y="4545337"/>
                  </a:lnTo>
                  <a:lnTo>
                    <a:pt x="10018091" y="4592909"/>
                  </a:lnTo>
                  <a:lnTo>
                    <a:pt x="10018091" y="4640545"/>
                  </a:lnTo>
                  <a:lnTo>
                    <a:pt x="10015295" y="4688117"/>
                  </a:lnTo>
                  <a:lnTo>
                    <a:pt x="10009705" y="4735498"/>
                  </a:lnTo>
                  <a:lnTo>
                    <a:pt x="10001318" y="4782562"/>
                  </a:lnTo>
                  <a:lnTo>
                    <a:pt x="9990137" y="4829181"/>
                  </a:lnTo>
                  <a:lnTo>
                    <a:pt x="9976160" y="4875228"/>
                  </a:lnTo>
                  <a:lnTo>
                    <a:pt x="9959388" y="4920575"/>
                  </a:lnTo>
                  <a:lnTo>
                    <a:pt x="9939821" y="4965097"/>
                  </a:lnTo>
                  <a:lnTo>
                    <a:pt x="9917458" y="5008666"/>
                  </a:lnTo>
                  <a:lnTo>
                    <a:pt x="7004151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88259" y="1285598"/>
              <a:ext cx="7071995" cy="7048500"/>
            </a:xfrm>
            <a:custGeom>
              <a:avLst/>
              <a:gdLst/>
              <a:ahLst/>
              <a:cxnLst/>
              <a:rect l="l" t="t" r="r" b="b"/>
              <a:pathLst>
                <a:path w="7071994" h="7048500">
                  <a:moveTo>
                    <a:pt x="3964973" y="12699"/>
                  </a:moveTo>
                  <a:lnTo>
                    <a:pt x="3106747" y="12699"/>
                  </a:lnTo>
                  <a:lnTo>
                    <a:pt x="3153727" y="0"/>
                  </a:lnTo>
                  <a:lnTo>
                    <a:pt x="3917993" y="0"/>
                  </a:lnTo>
                  <a:lnTo>
                    <a:pt x="3964973" y="12699"/>
                  </a:lnTo>
                  <a:close/>
                </a:path>
                <a:path w="7071994" h="7048500">
                  <a:moveTo>
                    <a:pt x="4058363" y="25399"/>
                  </a:moveTo>
                  <a:lnTo>
                    <a:pt x="3013356" y="25399"/>
                  </a:lnTo>
                  <a:lnTo>
                    <a:pt x="3059955" y="12699"/>
                  </a:lnTo>
                  <a:lnTo>
                    <a:pt x="4011764" y="12699"/>
                  </a:lnTo>
                  <a:lnTo>
                    <a:pt x="4058363" y="25399"/>
                  </a:lnTo>
                  <a:close/>
                </a:path>
                <a:path w="7071994" h="7048500">
                  <a:moveTo>
                    <a:pt x="4196963" y="50799"/>
                  </a:moveTo>
                  <a:lnTo>
                    <a:pt x="2874756" y="50799"/>
                  </a:lnTo>
                  <a:lnTo>
                    <a:pt x="2966954" y="25399"/>
                  </a:lnTo>
                  <a:lnTo>
                    <a:pt x="4104765" y="25399"/>
                  </a:lnTo>
                  <a:lnTo>
                    <a:pt x="4196963" y="50799"/>
                  </a:lnTo>
                  <a:close/>
                </a:path>
                <a:path w="7071994" h="7048500">
                  <a:moveTo>
                    <a:pt x="4423727" y="101599"/>
                  </a:moveTo>
                  <a:lnTo>
                    <a:pt x="2647993" y="101599"/>
                  </a:lnTo>
                  <a:lnTo>
                    <a:pt x="2828969" y="50799"/>
                  </a:lnTo>
                  <a:lnTo>
                    <a:pt x="4242750" y="50799"/>
                  </a:lnTo>
                  <a:lnTo>
                    <a:pt x="4423727" y="101599"/>
                  </a:lnTo>
                  <a:close/>
                </a:path>
                <a:path w="7071994" h="7048500">
                  <a:moveTo>
                    <a:pt x="4378817" y="6959599"/>
                  </a:moveTo>
                  <a:lnTo>
                    <a:pt x="2692903" y="6959599"/>
                  </a:lnTo>
                  <a:lnTo>
                    <a:pt x="2426969" y="6883399"/>
                  </a:lnTo>
                  <a:lnTo>
                    <a:pt x="2383498" y="6857999"/>
                  </a:lnTo>
                  <a:lnTo>
                    <a:pt x="2254628" y="6819899"/>
                  </a:lnTo>
                  <a:lnTo>
                    <a:pt x="2212199" y="6794499"/>
                  </a:lnTo>
                  <a:lnTo>
                    <a:pt x="2128157" y="6769099"/>
                  </a:lnTo>
                  <a:lnTo>
                    <a:pt x="2086552" y="6743699"/>
                  </a:lnTo>
                  <a:lnTo>
                    <a:pt x="2045230" y="6730999"/>
                  </a:lnTo>
                  <a:lnTo>
                    <a:pt x="2004196" y="6705599"/>
                  </a:lnTo>
                  <a:lnTo>
                    <a:pt x="1963453" y="6692899"/>
                  </a:lnTo>
                  <a:lnTo>
                    <a:pt x="1882856" y="6642099"/>
                  </a:lnTo>
                  <a:lnTo>
                    <a:pt x="1843011" y="6629399"/>
                  </a:lnTo>
                  <a:lnTo>
                    <a:pt x="1725339" y="6553199"/>
                  </a:lnTo>
                  <a:lnTo>
                    <a:pt x="1686750" y="6527799"/>
                  </a:lnTo>
                  <a:lnTo>
                    <a:pt x="1648484" y="6515099"/>
                  </a:lnTo>
                  <a:lnTo>
                    <a:pt x="1535674" y="6438899"/>
                  </a:lnTo>
                  <a:lnTo>
                    <a:pt x="1425928" y="6362699"/>
                  </a:lnTo>
                  <a:lnTo>
                    <a:pt x="1390047" y="6324599"/>
                  </a:lnTo>
                  <a:lnTo>
                    <a:pt x="1319359" y="6273799"/>
                  </a:lnTo>
                  <a:lnTo>
                    <a:pt x="1250131" y="6222999"/>
                  </a:lnTo>
                  <a:lnTo>
                    <a:pt x="1216076" y="6184899"/>
                  </a:lnTo>
                  <a:lnTo>
                    <a:pt x="1149101" y="6134099"/>
                  </a:lnTo>
                  <a:lnTo>
                    <a:pt x="1116191" y="6095999"/>
                  </a:lnTo>
                  <a:lnTo>
                    <a:pt x="1083670" y="6070599"/>
                  </a:lnTo>
                  <a:lnTo>
                    <a:pt x="1051543" y="6032499"/>
                  </a:lnTo>
                  <a:lnTo>
                    <a:pt x="1019815" y="6007099"/>
                  </a:lnTo>
                  <a:lnTo>
                    <a:pt x="988488" y="5968999"/>
                  </a:lnTo>
                  <a:lnTo>
                    <a:pt x="957568" y="5943599"/>
                  </a:lnTo>
                  <a:lnTo>
                    <a:pt x="927058" y="5905499"/>
                  </a:lnTo>
                  <a:lnTo>
                    <a:pt x="896963" y="5867399"/>
                  </a:lnTo>
                  <a:lnTo>
                    <a:pt x="867286" y="5841999"/>
                  </a:lnTo>
                  <a:lnTo>
                    <a:pt x="838033" y="5803899"/>
                  </a:lnTo>
                  <a:lnTo>
                    <a:pt x="809206" y="5765799"/>
                  </a:lnTo>
                  <a:lnTo>
                    <a:pt x="780809" y="5740399"/>
                  </a:lnTo>
                  <a:lnTo>
                    <a:pt x="752848" y="5702299"/>
                  </a:lnTo>
                  <a:lnTo>
                    <a:pt x="725327" y="5664199"/>
                  </a:lnTo>
                  <a:lnTo>
                    <a:pt x="698248" y="5626099"/>
                  </a:lnTo>
                  <a:lnTo>
                    <a:pt x="671617" y="5587999"/>
                  </a:lnTo>
                  <a:lnTo>
                    <a:pt x="645437" y="5549899"/>
                  </a:lnTo>
                  <a:lnTo>
                    <a:pt x="619713" y="5524499"/>
                  </a:lnTo>
                  <a:lnTo>
                    <a:pt x="594449" y="5486399"/>
                  </a:lnTo>
                  <a:lnTo>
                    <a:pt x="569648" y="5448299"/>
                  </a:lnTo>
                  <a:lnTo>
                    <a:pt x="545316" y="5410199"/>
                  </a:lnTo>
                  <a:lnTo>
                    <a:pt x="521455" y="5372099"/>
                  </a:lnTo>
                  <a:lnTo>
                    <a:pt x="498071" y="5333999"/>
                  </a:lnTo>
                  <a:lnTo>
                    <a:pt x="475167" y="5295899"/>
                  </a:lnTo>
                  <a:lnTo>
                    <a:pt x="452747" y="5245099"/>
                  </a:lnTo>
                  <a:lnTo>
                    <a:pt x="430816" y="5206999"/>
                  </a:lnTo>
                  <a:lnTo>
                    <a:pt x="409378" y="5168899"/>
                  </a:lnTo>
                  <a:lnTo>
                    <a:pt x="388436" y="5130799"/>
                  </a:lnTo>
                  <a:lnTo>
                    <a:pt x="367995" y="5092699"/>
                  </a:lnTo>
                  <a:lnTo>
                    <a:pt x="348058" y="5054599"/>
                  </a:lnTo>
                  <a:lnTo>
                    <a:pt x="328631" y="5003799"/>
                  </a:lnTo>
                  <a:lnTo>
                    <a:pt x="309717" y="4965699"/>
                  </a:lnTo>
                  <a:lnTo>
                    <a:pt x="291321" y="4927599"/>
                  </a:lnTo>
                  <a:lnTo>
                    <a:pt x="273445" y="4889499"/>
                  </a:lnTo>
                  <a:lnTo>
                    <a:pt x="256095" y="4838699"/>
                  </a:lnTo>
                  <a:lnTo>
                    <a:pt x="239275" y="4800599"/>
                  </a:lnTo>
                  <a:lnTo>
                    <a:pt x="222988" y="4762499"/>
                  </a:lnTo>
                  <a:lnTo>
                    <a:pt x="207240" y="4711699"/>
                  </a:lnTo>
                  <a:lnTo>
                    <a:pt x="192033" y="4673599"/>
                  </a:lnTo>
                  <a:lnTo>
                    <a:pt x="177372" y="4622799"/>
                  </a:lnTo>
                  <a:lnTo>
                    <a:pt x="163261" y="4584699"/>
                  </a:lnTo>
                  <a:lnTo>
                    <a:pt x="149704" y="4533899"/>
                  </a:lnTo>
                  <a:lnTo>
                    <a:pt x="136706" y="4495799"/>
                  </a:lnTo>
                  <a:lnTo>
                    <a:pt x="124270" y="4457699"/>
                  </a:lnTo>
                  <a:lnTo>
                    <a:pt x="112401" y="4406899"/>
                  </a:lnTo>
                  <a:lnTo>
                    <a:pt x="101103" y="4356099"/>
                  </a:lnTo>
                  <a:lnTo>
                    <a:pt x="90379" y="4317999"/>
                  </a:lnTo>
                  <a:lnTo>
                    <a:pt x="80234" y="4267199"/>
                  </a:lnTo>
                  <a:lnTo>
                    <a:pt x="70672" y="4229099"/>
                  </a:lnTo>
                  <a:lnTo>
                    <a:pt x="61698" y="4178299"/>
                  </a:lnTo>
                  <a:lnTo>
                    <a:pt x="53314" y="4140199"/>
                  </a:lnTo>
                  <a:lnTo>
                    <a:pt x="45526" y="4089399"/>
                  </a:lnTo>
                  <a:lnTo>
                    <a:pt x="38337" y="4038599"/>
                  </a:lnTo>
                  <a:lnTo>
                    <a:pt x="31752" y="4000499"/>
                  </a:lnTo>
                  <a:lnTo>
                    <a:pt x="25775" y="3949699"/>
                  </a:lnTo>
                  <a:lnTo>
                    <a:pt x="20409" y="3898899"/>
                  </a:lnTo>
                  <a:lnTo>
                    <a:pt x="15659" y="3848099"/>
                  </a:lnTo>
                  <a:lnTo>
                    <a:pt x="11529" y="3809999"/>
                  </a:lnTo>
                  <a:lnTo>
                    <a:pt x="8023" y="3759199"/>
                  </a:lnTo>
                  <a:lnTo>
                    <a:pt x="5146" y="3708399"/>
                  </a:lnTo>
                  <a:lnTo>
                    <a:pt x="2900" y="3657599"/>
                  </a:lnTo>
                  <a:lnTo>
                    <a:pt x="1292" y="3619499"/>
                  </a:lnTo>
                  <a:lnTo>
                    <a:pt x="323" y="3568699"/>
                  </a:lnTo>
                  <a:lnTo>
                    <a:pt x="0" y="3517899"/>
                  </a:lnTo>
                  <a:lnTo>
                    <a:pt x="323" y="3467099"/>
                  </a:lnTo>
                  <a:lnTo>
                    <a:pt x="1292" y="3416299"/>
                  </a:lnTo>
                  <a:lnTo>
                    <a:pt x="2900" y="3378199"/>
                  </a:lnTo>
                  <a:lnTo>
                    <a:pt x="5146" y="3327399"/>
                  </a:lnTo>
                  <a:lnTo>
                    <a:pt x="8023" y="3276599"/>
                  </a:lnTo>
                  <a:lnTo>
                    <a:pt x="11529" y="3225799"/>
                  </a:lnTo>
                  <a:lnTo>
                    <a:pt x="15659" y="3187699"/>
                  </a:lnTo>
                  <a:lnTo>
                    <a:pt x="20409" y="3136899"/>
                  </a:lnTo>
                  <a:lnTo>
                    <a:pt x="25775" y="3086099"/>
                  </a:lnTo>
                  <a:lnTo>
                    <a:pt x="31752" y="3047999"/>
                  </a:lnTo>
                  <a:lnTo>
                    <a:pt x="38337" y="2997199"/>
                  </a:lnTo>
                  <a:lnTo>
                    <a:pt x="45526" y="2946399"/>
                  </a:lnTo>
                  <a:lnTo>
                    <a:pt x="53314" y="2908299"/>
                  </a:lnTo>
                  <a:lnTo>
                    <a:pt x="61698" y="2857499"/>
                  </a:lnTo>
                  <a:lnTo>
                    <a:pt x="70672" y="2806699"/>
                  </a:lnTo>
                  <a:lnTo>
                    <a:pt x="80234" y="2768599"/>
                  </a:lnTo>
                  <a:lnTo>
                    <a:pt x="90379" y="2717799"/>
                  </a:lnTo>
                  <a:lnTo>
                    <a:pt x="101103" y="2679699"/>
                  </a:lnTo>
                  <a:lnTo>
                    <a:pt x="112401" y="2628899"/>
                  </a:lnTo>
                  <a:lnTo>
                    <a:pt x="124270" y="2590799"/>
                  </a:lnTo>
                  <a:lnTo>
                    <a:pt x="136706" y="2539999"/>
                  </a:lnTo>
                  <a:lnTo>
                    <a:pt x="149704" y="2501899"/>
                  </a:lnTo>
                  <a:lnTo>
                    <a:pt x="163261" y="2451099"/>
                  </a:lnTo>
                  <a:lnTo>
                    <a:pt x="177372" y="2412999"/>
                  </a:lnTo>
                  <a:lnTo>
                    <a:pt x="192033" y="2362199"/>
                  </a:lnTo>
                  <a:lnTo>
                    <a:pt x="207240" y="2324099"/>
                  </a:lnTo>
                  <a:lnTo>
                    <a:pt x="222988" y="2285999"/>
                  </a:lnTo>
                  <a:lnTo>
                    <a:pt x="239275" y="2235199"/>
                  </a:lnTo>
                  <a:lnTo>
                    <a:pt x="256095" y="2197099"/>
                  </a:lnTo>
                  <a:lnTo>
                    <a:pt x="273445" y="2158999"/>
                  </a:lnTo>
                  <a:lnTo>
                    <a:pt x="291321" y="2108199"/>
                  </a:lnTo>
                  <a:lnTo>
                    <a:pt x="309717" y="2070099"/>
                  </a:lnTo>
                  <a:lnTo>
                    <a:pt x="328631" y="2031999"/>
                  </a:lnTo>
                  <a:lnTo>
                    <a:pt x="348058" y="1981199"/>
                  </a:lnTo>
                  <a:lnTo>
                    <a:pt x="367995" y="1943099"/>
                  </a:lnTo>
                  <a:lnTo>
                    <a:pt x="388436" y="1904999"/>
                  </a:lnTo>
                  <a:lnTo>
                    <a:pt x="409378" y="1866899"/>
                  </a:lnTo>
                  <a:lnTo>
                    <a:pt x="430816" y="1828799"/>
                  </a:lnTo>
                  <a:lnTo>
                    <a:pt x="452747" y="1790699"/>
                  </a:lnTo>
                  <a:lnTo>
                    <a:pt x="475167" y="1752599"/>
                  </a:lnTo>
                  <a:lnTo>
                    <a:pt x="498071" y="1714499"/>
                  </a:lnTo>
                  <a:lnTo>
                    <a:pt x="521455" y="1663699"/>
                  </a:lnTo>
                  <a:lnTo>
                    <a:pt x="545316" y="1625599"/>
                  </a:lnTo>
                  <a:lnTo>
                    <a:pt x="569648" y="1587499"/>
                  </a:lnTo>
                  <a:lnTo>
                    <a:pt x="594449" y="1562099"/>
                  </a:lnTo>
                  <a:lnTo>
                    <a:pt x="619713" y="1523999"/>
                  </a:lnTo>
                  <a:lnTo>
                    <a:pt x="645437" y="1485899"/>
                  </a:lnTo>
                  <a:lnTo>
                    <a:pt x="671617" y="1447799"/>
                  </a:lnTo>
                  <a:lnTo>
                    <a:pt x="698248" y="1409699"/>
                  </a:lnTo>
                  <a:lnTo>
                    <a:pt x="725327" y="1371599"/>
                  </a:lnTo>
                  <a:lnTo>
                    <a:pt x="752848" y="1333499"/>
                  </a:lnTo>
                  <a:lnTo>
                    <a:pt x="780809" y="1308099"/>
                  </a:lnTo>
                  <a:lnTo>
                    <a:pt x="809206" y="1269999"/>
                  </a:lnTo>
                  <a:lnTo>
                    <a:pt x="838033" y="1231899"/>
                  </a:lnTo>
                  <a:lnTo>
                    <a:pt x="867286" y="1193799"/>
                  </a:lnTo>
                  <a:lnTo>
                    <a:pt x="896963" y="1168399"/>
                  </a:lnTo>
                  <a:lnTo>
                    <a:pt x="927058" y="1130299"/>
                  </a:lnTo>
                  <a:lnTo>
                    <a:pt x="957568" y="1104899"/>
                  </a:lnTo>
                  <a:lnTo>
                    <a:pt x="988488" y="1066799"/>
                  </a:lnTo>
                  <a:lnTo>
                    <a:pt x="1019815" y="1028699"/>
                  </a:lnTo>
                  <a:lnTo>
                    <a:pt x="1083670" y="977899"/>
                  </a:lnTo>
                  <a:lnTo>
                    <a:pt x="1116191" y="939799"/>
                  </a:lnTo>
                  <a:lnTo>
                    <a:pt x="1149101" y="914399"/>
                  </a:lnTo>
                  <a:lnTo>
                    <a:pt x="1182398" y="876299"/>
                  </a:lnTo>
                  <a:lnTo>
                    <a:pt x="1250131" y="825499"/>
                  </a:lnTo>
                  <a:lnTo>
                    <a:pt x="1284560" y="787399"/>
                  </a:lnTo>
                  <a:lnTo>
                    <a:pt x="1354522" y="736599"/>
                  </a:lnTo>
                  <a:lnTo>
                    <a:pt x="1425928" y="685799"/>
                  </a:lnTo>
                  <a:lnTo>
                    <a:pt x="1462163" y="660399"/>
                  </a:lnTo>
                  <a:lnTo>
                    <a:pt x="1498746" y="622299"/>
                  </a:lnTo>
                  <a:lnTo>
                    <a:pt x="1572942" y="571499"/>
                  </a:lnTo>
                  <a:lnTo>
                    <a:pt x="1610547" y="558799"/>
                  </a:lnTo>
                  <a:lnTo>
                    <a:pt x="1725339" y="482599"/>
                  </a:lnTo>
                  <a:lnTo>
                    <a:pt x="1803474" y="431799"/>
                  </a:lnTo>
                  <a:lnTo>
                    <a:pt x="1843011" y="419099"/>
                  </a:lnTo>
                  <a:lnTo>
                    <a:pt x="1923005" y="368299"/>
                  </a:lnTo>
                  <a:lnTo>
                    <a:pt x="1963453" y="355599"/>
                  </a:lnTo>
                  <a:lnTo>
                    <a:pt x="2004196" y="330199"/>
                  </a:lnTo>
                  <a:lnTo>
                    <a:pt x="2045230" y="317499"/>
                  </a:lnTo>
                  <a:lnTo>
                    <a:pt x="2086552" y="292099"/>
                  </a:lnTo>
                  <a:lnTo>
                    <a:pt x="2128157" y="279399"/>
                  </a:lnTo>
                  <a:lnTo>
                    <a:pt x="2170040" y="253999"/>
                  </a:lnTo>
                  <a:lnTo>
                    <a:pt x="2254628" y="228599"/>
                  </a:lnTo>
                  <a:lnTo>
                    <a:pt x="2297323" y="203199"/>
                  </a:lnTo>
                  <a:lnTo>
                    <a:pt x="2470690" y="152399"/>
                  </a:lnTo>
                  <a:lnTo>
                    <a:pt x="2514657" y="126999"/>
                  </a:lnTo>
                  <a:lnTo>
                    <a:pt x="2603312" y="101599"/>
                  </a:lnTo>
                  <a:lnTo>
                    <a:pt x="4468407" y="101599"/>
                  </a:lnTo>
                  <a:lnTo>
                    <a:pt x="4557063" y="126999"/>
                  </a:lnTo>
                  <a:lnTo>
                    <a:pt x="4601030" y="152399"/>
                  </a:lnTo>
                  <a:lnTo>
                    <a:pt x="4774396" y="203199"/>
                  </a:lnTo>
                  <a:lnTo>
                    <a:pt x="4817092" y="228599"/>
                  </a:lnTo>
                  <a:lnTo>
                    <a:pt x="4901679" y="253999"/>
                  </a:lnTo>
                  <a:lnTo>
                    <a:pt x="4943563" y="279399"/>
                  </a:lnTo>
                  <a:lnTo>
                    <a:pt x="4985168" y="292099"/>
                  </a:lnTo>
                  <a:lnTo>
                    <a:pt x="5026489" y="317499"/>
                  </a:lnTo>
                  <a:lnTo>
                    <a:pt x="5067524" y="330199"/>
                  </a:lnTo>
                  <a:lnTo>
                    <a:pt x="5108267" y="355599"/>
                  </a:lnTo>
                  <a:lnTo>
                    <a:pt x="5148715" y="368299"/>
                  </a:lnTo>
                  <a:lnTo>
                    <a:pt x="5228708" y="419099"/>
                  </a:lnTo>
                  <a:lnTo>
                    <a:pt x="5268246" y="431799"/>
                  </a:lnTo>
                  <a:lnTo>
                    <a:pt x="5346381" y="482599"/>
                  </a:lnTo>
                  <a:lnTo>
                    <a:pt x="5461173" y="558799"/>
                  </a:lnTo>
                  <a:lnTo>
                    <a:pt x="5498778" y="571499"/>
                  </a:lnTo>
                  <a:lnTo>
                    <a:pt x="5572974" y="622299"/>
                  </a:lnTo>
                  <a:lnTo>
                    <a:pt x="5609557" y="660399"/>
                  </a:lnTo>
                  <a:lnTo>
                    <a:pt x="5645792" y="685799"/>
                  </a:lnTo>
                  <a:lnTo>
                    <a:pt x="5717198" y="736599"/>
                  </a:lnTo>
                  <a:lnTo>
                    <a:pt x="5787159" y="787399"/>
                  </a:lnTo>
                  <a:lnTo>
                    <a:pt x="5821588" y="825499"/>
                  </a:lnTo>
                  <a:lnTo>
                    <a:pt x="5889322" y="876299"/>
                  </a:lnTo>
                  <a:lnTo>
                    <a:pt x="5922618" y="914399"/>
                  </a:lnTo>
                  <a:lnTo>
                    <a:pt x="5955529" y="939799"/>
                  </a:lnTo>
                  <a:lnTo>
                    <a:pt x="5988049" y="977899"/>
                  </a:lnTo>
                  <a:lnTo>
                    <a:pt x="6051905" y="1028699"/>
                  </a:lnTo>
                  <a:lnTo>
                    <a:pt x="6083231" y="1066799"/>
                  </a:lnTo>
                  <a:lnTo>
                    <a:pt x="6114152" y="1104899"/>
                  </a:lnTo>
                  <a:lnTo>
                    <a:pt x="6144661" y="1130299"/>
                  </a:lnTo>
                  <a:lnTo>
                    <a:pt x="6174757" y="1168399"/>
                  </a:lnTo>
                  <a:lnTo>
                    <a:pt x="6204433" y="1193799"/>
                  </a:lnTo>
                  <a:lnTo>
                    <a:pt x="6233687" y="1231899"/>
                  </a:lnTo>
                  <a:lnTo>
                    <a:pt x="6262514" y="1269999"/>
                  </a:lnTo>
                  <a:lnTo>
                    <a:pt x="6290910" y="1308099"/>
                  </a:lnTo>
                  <a:lnTo>
                    <a:pt x="6318871" y="1333499"/>
                  </a:lnTo>
                  <a:lnTo>
                    <a:pt x="6346393" y="1371599"/>
                  </a:lnTo>
                  <a:lnTo>
                    <a:pt x="6373471" y="1409699"/>
                  </a:lnTo>
                  <a:lnTo>
                    <a:pt x="6400103" y="1447799"/>
                  </a:lnTo>
                  <a:lnTo>
                    <a:pt x="6426282" y="1485899"/>
                  </a:lnTo>
                  <a:lnTo>
                    <a:pt x="6452006" y="1523999"/>
                  </a:lnTo>
                  <a:lnTo>
                    <a:pt x="6477271" y="1562099"/>
                  </a:lnTo>
                  <a:lnTo>
                    <a:pt x="6502071" y="1587499"/>
                  </a:lnTo>
                  <a:lnTo>
                    <a:pt x="6526404" y="1625599"/>
                  </a:lnTo>
                  <a:lnTo>
                    <a:pt x="6550264" y="1663699"/>
                  </a:lnTo>
                  <a:lnTo>
                    <a:pt x="6573648" y="1714499"/>
                  </a:lnTo>
                  <a:lnTo>
                    <a:pt x="6596553" y="1752599"/>
                  </a:lnTo>
                  <a:lnTo>
                    <a:pt x="6618972" y="1790699"/>
                  </a:lnTo>
                  <a:lnTo>
                    <a:pt x="6640903" y="1828799"/>
                  </a:lnTo>
                  <a:lnTo>
                    <a:pt x="6662342" y="1866899"/>
                  </a:lnTo>
                  <a:lnTo>
                    <a:pt x="6683284" y="1904999"/>
                  </a:lnTo>
                  <a:lnTo>
                    <a:pt x="6703725" y="1943099"/>
                  </a:lnTo>
                  <a:lnTo>
                    <a:pt x="6723661" y="1981199"/>
                  </a:lnTo>
                  <a:lnTo>
                    <a:pt x="6743088" y="2031999"/>
                  </a:lnTo>
                  <a:lnTo>
                    <a:pt x="6762002" y="2070099"/>
                  </a:lnTo>
                  <a:lnTo>
                    <a:pt x="6780399" y="2108199"/>
                  </a:lnTo>
                  <a:lnTo>
                    <a:pt x="6798274" y="2158999"/>
                  </a:lnTo>
                  <a:lnTo>
                    <a:pt x="6815624" y="2197099"/>
                  </a:lnTo>
                  <a:lnTo>
                    <a:pt x="6832445" y="2235199"/>
                  </a:lnTo>
                  <a:lnTo>
                    <a:pt x="6848731" y="2285999"/>
                  </a:lnTo>
                  <a:lnTo>
                    <a:pt x="6864480" y="2324099"/>
                  </a:lnTo>
                  <a:lnTo>
                    <a:pt x="6879687" y="2362199"/>
                  </a:lnTo>
                  <a:lnTo>
                    <a:pt x="6894348" y="2412999"/>
                  </a:lnTo>
                  <a:lnTo>
                    <a:pt x="6908459" y="2451099"/>
                  </a:lnTo>
                  <a:lnTo>
                    <a:pt x="6922015" y="2501899"/>
                  </a:lnTo>
                  <a:lnTo>
                    <a:pt x="6935013" y="2539999"/>
                  </a:lnTo>
                  <a:lnTo>
                    <a:pt x="6947449" y="2590799"/>
                  </a:lnTo>
                  <a:lnTo>
                    <a:pt x="6959318" y="2628899"/>
                  </a:lnTo>
                  <a:lnTo>
                    <a:pt x="6970617" y="2679699"/>
                  </a:lnTo>
                  <a:lnTo>
                    <a:pt x="6981341" y="2717799"/>
                  </a:lnTo>
                  <a:lnTo>
                    <a:pt x="6991485" y="2768599"/>
                  </a:lnTo>
                  <a:lnTo>
                    <a:pt x="7001047" y="2806699"/>
                  </a:lnTo>
                  <a:lnTo>
                    <a:pt x="7010022" y="2857499"/>
                  </a:lnTo>
                  <a:lnTo>
                    <a:pt x="7018405" y="2908299"/>
                  </a:lnTo>
                  <a:lnTo>
                    <a:pt x="7026194" y="2946399"/>
                  </a:lnTo>
                  <a:lnTo>
                    <a:pt x="7033382" y="2997199"/>
                  </a:lnTo>
                  <a:lnTo>
                    <a:pt x="7039967" y="3047999"/>
                  </a:lnTo>
                  <a:lnTo>
                    <a:pt x="7045945" y="3086099"/>
                  </a:lnTo>
                  <a:lnTo>
                    <a:pt x="7051311" y="3136899"/>
                  </a:lnTo>
                  <a:lnTo>
                    <a:pt x="7056061" y="3187699"/>
                  </a:lnTo>
                  <a:lnTo>
                    <a:pt x="7060191" y="3225799"/>
                  </a:lnTo>
                  <a:lnTo>
                    <a:pt x="7063696" y="3276599"/>
                  </a:lnTo>
                  <a:lnTo>
                    <a:pt x="7066574" y="3327399"/>
                  </a:lnTo>
                  <a:lnTo>
                    <a:pt x="7068819" y="3378199"/>
                  </a:lnTo>
                  <a:lnTo>
                    <a:pt x="7070428" y="3416299"/>
                  </a:lnTo>
                  <a:lnTo>
                    <a:pt x="7071396" y="3467099"/>
                  </a:lnTo>
                  <a:lnTo>
                    <a:pt x="7071720" y="3517899"/>
                  </a:lnTo>
                  <a:lnTo>
                    <a:pt x="7071396" y="3568699"/>
                  </a:lnTo>
                  <a:lnTo>
                    <a:pt x="7070428" y="3619499"/>
                  </a:lnTo>
                  <a:lnTo>
                    <a:pt x="7068819" y="3657599"/>
                  </a:lnTo>
                  <a:lnTo>
                    <a:pt x="7066574" y="3708399"/>
                  </a:lnTo>
                  <a:lnTo>
                    <a:pt x="7063696" y="3759199"/>
                  </a:lnTo>
                  <a:lnTo>
                    <a:pt x="7060191" y="3809999"/>
                  </a:lnTo>
                  <a:lnTo>
                    <a:pt x="7056061" y="3848099"/>
                  </a:lnTo>
                  <a:lnTo>
                    <a:pt x="7051311" y="3898899"/>
                  </a:lnTo>
                  <a:lnTo>
                    <a:pt x="7045945" y="3949699"/>
                  </a:lnTo>
                  <a:lnTo>
                    <a:pt x="7039967" y="4000499"/>
                  </a:lnTo>
                  <a:lnTo>
                    <a:pt x="7033382" y="4038599"/>
                  </a:lnTo>
                  <a:lnTo>
                    <a:pt x="7026194" y="4089399"/>
                  </a:lnTo>
                  <a:lnTo>
                    <a:pt x="7018405" y="4140199"/>
                  </a:lnTo>
                  <a:lnTo>
                    <a:pt x="7010022" y="4178299"/>
                  </a:lnTo>
                  <a:lnTo>
                    <a:pt x="7001047" y="4229099"/>
                  </a:lnTo>
                  <a:lnTo>
                    <a:pt x="6991485" y="4267199"/>
                  </a:lnTo>
                  <a:lnTo>
                    <a:pt x="6981341" y="4317999"/>
                  </a:lnTo>
                  <a:lnTo>
                    <a:pt x="6970617" y="4356099"/>
                  </a:lnTo>
                  <a:lnTo>
                    <a:pt x="6959318" y="4406899"/>
                  </a:lnTo>
                  <a:lnTo>
                    <a:pt x="6947449" y="4457699"/>
                  </a:lnTo>
                  <a:lnTo>
                    <a:pt x="6935013" y="4495799"/>
                  </a:lnTo>
                  <a:lnTo>
                    <a:pt x="6922015" y="4533899"/>
                  </a:lnTo>
                  <a:lnTo>
                    <a:pt x="6908459" y="4584699"/>
                  </a:lnTo>
                  <a:lnTo>
                    <a:pt x="6894348" y="4622799"/>
                  </a:lnTo>
                  <a:lnTo>
                    <a:pt x="6879687" y="4673599"/>
                  </a:lnTo>
                  <a:lnTo>
                    <a:pt x="6864480" y="4711699"/>
                  </a:lnTo>
                  <a:lnTo>
                    <a:pt x="6848731" y="4762499"/>
                  </a:lnTo>
                  <a:lnTo>
                    <a:pt x="6832445" y="4800599"/>
                  </a:lnTo>
                  <a:lnTo>
                    <a:pt x="6815624" y="4838699"/>
                  </a:lnTo>
                  <a:lnTo>
                    <a:pt x="6798274" y="4889499"/>
                  </a:lnTo>
                  <a:lnTo>
                    <a:pt x="6780399" y="4927599"/>
                  </a:lnTo>
                  <a:lnTo>
                    <a:pt x="6762002" y="4965699"/>
                  </a:lnTo>
                  <a:lnTo>
                    <a:pt x="6743088" y="5003799"/>
                  </a:lnTo>
                  <a:lnTo>
                    <a:pt x="6723661" y="5054599"/>
                  </a:lnTo>
                  <a:lnTo>
                    <a:pt x="6703725" y="5092699"/>
                  </a:lnTo>
                  <a:lnTo>
                    <a:pt x="6683284" y="5130799"/>
                  </a:lnTo>
                  <a:lnTo>
                    <a:pt x="6662342" y="5168899"/>
                  </a:lnTo>
                  <a:lnTo>
                    <a:pt x="6640903" y="5206999"/>
                  </a:lnTo>
                  <a:lnTo>
                    <a:pt x="6618972" y="5245099"/>
                  </a:lnTo>
                  <a:lnTo>
                    <a:pt x="6596553" y="5295899"/>
                  </a:lnTo>
                  <a:lnTo>
                    <a:pt x="6573648" y="5333999"/>
                  </a:lnTo>
                  <a:lnTo>
                    <a:pt x="6550264" y="5372099"/>
                  </a:lnTo>
                  <a:lnTo>
                    <a:pt x="6526404" y="5410199"/>
                  </a:lnTo>
                  <a:lnTo>
                    <a:pt x="6502071" y="5448299"/>
                  </a:lnTo>
                  <a:lnTo>
                    <a:pt x="6477271" y="5486399"/>
                  </a:lnTo>
                  <a:lnTo>
                    <a:pt x="6452006" y="5524499"/>
                  </a:lnTo>
                  <a:lnTo>
                    <a:pt x="6426282" y="5549899"/>
                  </a:lnTo>
                  <a:lnTo>
                    <a:pt x="6400103" y="5587999"/>
                  </a:lnTo>
                  <a:lnTo>
                    <a:pt x="6373471" y="5626099"/>
                  </a:lnTo>
                  <a:lnTo>
                    <a:pt x="6346393" y="5664199"/>
                  </a:lnTo>
                  <a:lnTo>
                    <a:pt x="6318871" y="5702299"/>
                  </a:lnTo>
                  <a:lnTo>
                    <a:pt x="6290910" y="5740399"/>
                  </a:lnTo>
                  <a:lnTo>
                    <a:pt x="6262514" y="5765799"/>
                  </a:lnTo>
                  <a:lnTo>
                    <a:pt x="6233687" y="5803899"/>
                  </a:lnTo>
                  <a:lnTo>
                    <a:pt x="6204433" y="5841999"/>
                  </a:lnTo>
                  <a:lnTo>
                    <a:pt x="6174757" y="5867399"/>
                  </a:lnTo>
                  <a:lnTo>
                    <a:pt x="6144661" y="5905499"/>
                  </a:lnTo>
                  <a:lnTo>
                    <a:pt x="6114152" y="5943599"/>
                  </a:lnTo>
                  <a:lnTo>
                    <a:pt x="6083231" y="5968999"/>
                  </a:lnTo>
                  <a:lnTo>
                    <a:pt x="6051905" y="6007099"/>
                  </a:lnTo>
                  <a:lnTo>
                    <a:pt x="6020176" y="6032499"/>
                  </a:lnTo>
                  <a:lnTo>
                    <a:pt x="5988049" y="6070599"/>
                  </a:lnTo>
                  <a:lnTo>
                    <a:pt x="5955529" y="6095999"/>
                  </a:lnTo>
                  <a:lnTo>
                    <a:pt x="5922618" y="6134099"/>
                  </a:lnTo>
                  <a:lnTo>
                    <a:pt x="5855644" y="6184899"/>
                  </a:lnTo>
                  <a:lnTo>
                    <a:pt x="5821588" y="6222999"/>
                  </a:lnTo>
                  <a:lnTo>
                    <a:pt x="5752361" y="6273799"/>
                  </a:lnTo>
                  <a:lnTo>
                    <a:pt x="5681673" y="6324599"/>
                  </a:lnTo>
                  <a:lnTo>
                    <a:pt x="5645792" y="6362699"/>
                  </a:lnTo>
                  <a:lnTo>
                    <a:pt x="5536046" y="6438899"/>
                  </a:lnTo>
                  <a:lnTo>
                    <a:pt x="5423236" y="6515099"/>
                  </a:lnTo>
                  <a:lnTo>
                    <a:pt x="5384970" y="6527799"/>
                  </a:lnTo>
                  <a:lnTo>
                    <a:pt x="5346381" y="6553199"/>
                  </a:lnTo>
                  <a:lnTo>
                    <a:pt x="5228708" y="6629399"/>
                  </a:lnTo>
                  <a:lnTo>
                    <a:pt x="5188863" y="6642099"/>
                  </a:lnTo>
                  <a:lnTo>
                    <a:pt x="5108267" y="6692899"/>
                  </a:lnTo>
                  <a:lnTo>
                    <a:pt x="5067524" y="6705599"/>
                  </a:lnTo>
                  <a:lnTo>
                    <a:pt x="5026489" y="6730999"/>
                  </a:lnTo>
                  <a:lnTo>
                    <a:pt x="4985168" y="6743699"/>
                  </a:lnTo>
                  <a:lnTo>
                    <a:pt x="4943563" y="6769099"/>
                  </a:lnTo>
                  <a:lnTo>
                    <a:pt x="4859521" y="6794499"/>
                  </a:lnTo>
                  <a:lnTo>
                    <a:pt x="4817092" y="6819899"/>
                  </a:lnTo>
                  <a:lnTo>
                    <a:pt x="4688222" y="6857999"/>
                  </a:lnTo>
                  <a:lnTo>
                    <a:pt x="4644751" y="6883399"/>
                  </a:lnTo>
                  <a:lnTo>
                    <a:pt x="4378817" y="6959599"/>
                  </a:lnTo>
                  <a:close/>
                </a:path>
                <a:path w="7071994" h="7048500">
                  <a:moveTo>
                    <a:pt x="4196963" y="6997699"/>
                  </a:moveTo>
                  <a:lnTo>
                    <a:pt x="2874756" y="6997699"/>
                  </a:lnTo>
                  <a:lnTo>
                    <a:pt x="2738038" y="6959599"/>
                  </a:lnTo>
                  <a:lnTo>
                    <a:pt x="4333682" y="6959599"/>
                  </a:lnTo>
                  <a:lnTo>
                    <a:pt x="4196963" y="6997699"/>
                  </a:lnTo>
                  <a:close/>
                </a:path>
                <a:path w="7071994" h="7048500">
                  <a:moveTo>
                    <a:pt x="4104765" y="7010399"/>
                  </a:moveTo>
                  <a:lnTo>
                    <a:pt x="2966954" y="7010399"/>
                  </a:lnTo>
                  <a:lnTo>
                    <a:pt x="2920753" y="6997699"/>
                  </a:lnTo>
                  <a:lnTo>
                    <a:pt x="4150967" y="6997699"/>
                  </a:lnTo>
                  <a:lnTo>
                    <a:pt x="4104765" y="7010399"/>
                  </a:lnTo>
                  <a:close/>
                </a:path>
                <a:path w="7071994" h="7048500">
                  <a:moveTo>
                    <a:pt x="4011764" y="7023099"/>
                  </a:moveTo>
                  <a:lnTo>
                    <a:pt x="3059955" y="7023099"/>
                  </a:lnTo>
                  <a:lnTo>
                    <a:pt x="3013356" y="7010399"/>
                  </a:lnTo>
                  <a:lnTo>
                    <a:pt x="4058363" y="7010399"/>
                  </a:lnTo>
                  <a:lnTo>
                    <a:pt x="4011764" y="7023099"/>
                  </a:lnTo>
                  <a:close/>
                </a:path>
                <a:path w="7071994" h="7048500">
                  <a:moveTo>
                    <a:pt x="3917993" y="7035799"/>
                  </a:moveTo>
                  <a:lnTo>
                    <a:pt x="3153727" y="7035799"/>
                  </a:lnTo>
                  <a:lnTo>
                    <a:pt x="3106747" y="7023099"/>
                  </a:lnTo>
                  <a:lnTo>
                    <a:pt x="3964973" y="7023099"/>
                  </a:lnTo>
                  <a:lnTo>
                    <a:pt x="3917993" y="7035799"/>
                  </a:lnTo>
                  <a:close/>
                </a:path>
                <a:path w="7071994" h="7048500">
                  <a:moveTo>
                    <a:pt x="3823484" y="7048499"/>
                  </a:moveTo>
                  <a:lnTo>
                    <a:pt x="3248236" y="7048499"/>
                  </a:lnTo>
                  <a:lnTo>
                    <a:pt x="3200891" y="7035799"/>
                  </a:lnTo>
                  <a:lnTo>
                    <a:pt x="3870829" y="7035799"/>
                  </a:lnTo>
                  <a:lnTo>
                    <a:pt x="3823484" y="7048499"/>
                  </a:lnTo>
                  <a:close/>
                </a:path>
              </a:pathLst>
            </a:custGeom>
            <a:solidFill>
              <a:srgbClr val="FEFEFE">
                <a:alpha val="7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1916" y="1504321"/>
              <a:ext cx="6564407" cy="6553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41959" y="4487103"/>
              <a:ext cx="6562725" cy="3569335"/>
            </a:xfrm>
            <a:custGeom>
              <a:avLst/>
              <a:gdLst/>
              <a:ahLst/>
              <a:cxnLst/>
              <a:rect l="l" t="t" r="r" b="b"/>
              <a:pathLst>
                <a:path w="6562725" h="3569334">
                  <a:moveTo>
                    <a:pt x="2992086" y="3557717"/>
                  </a:moveTo>
                  <a:lnTo>
                    <a:pt x="2993938" y="3557892"/>
                  </a:lnTo>
                  <a:lnTo>
                    <a:pt x="3041517" y="3561685"/>
                  </a:lnTo>
                  <a:lnTo>
                    <a:pt x="3089284" y="3564799"/>
                  </a:lnTo>
                  <a:lnTo>
                    <a:pt x="3137234" y="3567229"/>
                  </a:lnTo>
                  <a:lnTo>
                    <a:pt x="3178803" y="3568734"/>
                  </a:lnTo>
                </a:path>
                <a:path w="6562725" h="3569334">
                  <a:moveTo>
                    <a:pt x="3385470" y="3568734"/>
                  </a:moveTo>
                  <a:lnTo>
                    <a:pt x="3427040" y="3567229"/>
                  </a:lnTo>
                  <a:lnTo>
                    <a:pt x="3474990" y="3564799"/>
                  </a:lnTo>
                  <a:lnTo>
                    <a:pt x="3522756" y="3561685"/>
                  </a:lnTo>
                  <a:lnTo>
                    <a:pt x="3570335" y="3557892"/>
                  </a:lnTo>
                  <a:lnTo>
                    <a:pt x="3572188" y="3557717"/>
                  </a:lnTo>
                </a:path>
                <a:path w="6562725" h="3569334">
                  <a:moveTo>
                    <a:pt x="2872864" y="3545017"/>
                  </a:moveTo>
                  <a:lnTo>
                    <a:pt x="2899365" y="3548289"/>
                  </a:lnTo>
                  <a:lnTo>
                    <a:pt x="2946553" y="3553425"/>
                  </a:lnTo>
                  <a:lnTo>
                    <a:pt x="2992086" y="3557717"/>
                  </a:lnTo>
                </a:path>
                <a:path w="6562725" h="3569334">
                  <a:moveTo>
                    <a:pt x="3572188" y="3557717"/>
                  </a:moveTo>
                  <a:lnTo>
                    <a:pt x="3617721" y="3553425"/>
                  </a:lnTo>
                  <a:lnTo>
                    <a:pt x="3664908" y="3548289"/>
                  </a:lnTo>
                  <a:lnTo>
                    <a:pt x="3691409" y="3545017"/>
                  </a:lnTo>
                </a:path>
                <a:path w="6562725" h="3569334">
                  <a:moveTo>
                    <a:pt x="2781314" y="3532317"/>
                  </a:moveTo>
                  <a:lnTo>
                    <a:pt x="2805602" y="3536028"/>
                  </a:lnTo>
                  <a:lnTo>
                    <a:pt x="2852380" y="3542488"/>
                  </a:lnTo>
                  <a:lnTo>
                    <a:pt x="2872864" y="3545017"/>
                  </a:lnTo>
                </a:path>
                <a:path w="6562725" h="3569334">
                  <a:moveTo>
                    <a:pt x="3691409" y="3545017"/>
                  </a:moveTo>
                  <a:lnTo>
                    <a:pt x="3711893" y="3542488"/>
                  </a:lnTo>
                  <a:lnTo>
                    <a:pt x="3758671" y="3536028"/>
                  </a:lnTo>
                  <a:lnTo>
                    <a:pt x="3782959" y="3532317"/>
                  </a:lnTo>
                </a:path>
                <a:path w="6562725" h="3569334">
                  <a:moveTo>
                    <a:pt x="2576008" y="3494217"/>
                  </a:moveTo>
                  <a:lnTo>
                    <a:pt x="2620663" y="3503688"/>
                  </a:lnTo>
                  <a:lnTo>
                    <a:pt x="2666562" y="3512739"/>
                  </a:lnTo>
                  <a:lnTo>
                    <a:pt x="2712689" y="3521149"/>
                  </a:lnTo>
                  <a:lnTo>
                    <a:pt x="2759037" y="3528913"/>
                  </a:lnTo>
                  <a:lnTo>
                    <a:pt x="2781314" y="3532317"/>
                  </a:lnTo>
                </a:path>
                <a:path w="6562725" h="3569334">
                  <a:moveTo>
                    <a:pt x="3782959" y="3532317"/>
                  </a:moveTo>
                  <a:lnTo>
                    <a:pt x="3805236" y="3528913"/>
                  </a:lnTo>
                  <a:lnTo>
                    <a:pt x="3851585" y="3521149"/>
                  </a:lnTo>
                  <a:lnTo>
                    <a:pt x="3897711" y="3512739"/>
                  </a:lnTo>
                  <a:lnTo>
                    <a:pt x="3943611" y="3503688"/>
                  </a:lnTo>
                  <a:lnTo>
                    <a:pt x="3988266" y="3494217"/>
                  </a:lnTo>
                </a:path>
                <a:path w="6562725" h="3569334">
                  <a:moveTo>
                    <a:pt x="1392" y="191417"/>
                  </a:moveTo>
                  <a:lnTo>
                    <a:pt x="1374" y="192218"/>
                  </a:lnTo>
                  <a:lnTo>
                    <a:pt x="376" y="239720"/>
                  </a:lnTo>
                  <a:lnTo>
                    <a:pt x="347" y="243018"/>
                  </a:lnTo>
                  <a:lnTo>
                    <a:pt x="0" y="288190"/>
                  </a:lnTo>
                  <a:lnTo>
                    <a:pt x="35" y="293817"/>
                  </a:lnTo>
                  <a:lnTo>
                    <a:pt x="264" y="336662"/>
                  </a:lnTo>
                  <a:lnTo>
                    <a:pt x="1355" y="384964"/>
                  </a:lnTo>
                  <a:lnTo>
                    <a:pt x="3078" y="433094"/>
                  </a:lnTo>
                  <a:lnTo>
                    <a:pt x="5528" y="481043"/>
                  </a:lnTo>
                  <a:lnTo>
                    <a:pt x="8642" y="528810"/>
                  </a:lnTo>
                  <a:lnTo>
                    <a:pt x="12435" y="576388"/>
                  </a:lnTo>
                  <a:lnTo>
                    <a:pt x="16874" y="623777"/>
                  </a:lnTo>
                  <a:lnTo>
                    <a:pt x="16900" y="624017"/>
                  </a:lnTo>
                  <a:lnTo>
                    <a:pt x="22038" y="670961"/>
                  </a:lnTo>
                  <a:lnTo>
                    <a:pt x="27838" y="717946"/>
                  </a:lnTo>
                  <a:lnTo>
                    <a:pt x="34298" y="764724"/>
                  </a:lnTo>
                  <a:lnTo>
                    <a:pt x="41413" y="811289"/>
                  </a:lnTo>
                  <a:lnTo>
                    <a:pt x="49178" y="857638"/>
                  </a:lnTo>
                  <a:lnTo>
                    <a:pt x="57588" y="903764"/>
                  </a:lnTo>
                  <a:lnTo>
                    <a:pt x="66638" y="949664"/>
                  </a:lnTo>
                  <a:lnTo>
                    <a:pt x="76324" y="995332"/>
                  </a:lnTo>
                  <a:lnTo>
                    <a:pt x="86641" y="1040764"/>
                  </a:lnTo>
                  <a:lnTo>
                    <a:pt x="97583" y="1085954"/>
                  </a:lnTo>
                  <a:lnTo>
                    <a:pt x="109147" y="1130899"/>
                  </a:lnTo>
                  <a:lnTo>
                    <a:pt x="121327" y="1175593"/>
                  </a:lnTo>
                  <a:lnTo>
                    <a:pt x="134118" y="1220032"/>
                  </a:lnTo>
                  <a:lnTo>
                    <a:pt x="147516" y="1264210"/>
                  </a:lnTo>
                  <a:lnTo>
                    <a:pt x="161516" y="1308123"/>
                  </a:lnTo>
                  <a:lnTo>
                    <a:pt x="176113" y="1351766"/>
                  </a:lnTo>
                  <a:lnTo>
                    <a:pt x="191303" y="1395134"/>
                  </a:lnTo>
                  <a:lnTo>
                    <a:pt x="207079" y="1438223"/>
                  </a:lnTo>
                  <a:lnTo>
                    <a:pt x="223439" y="1481027"/>
                  </a:lnTo>
                  <a:lnTo>
                    <a:pt x="240376" y="1523542"/>
                  </a:lnTo>
                  <a:lnTo>
                    <a:pt x="257886" y="1565763"/>
                  </a:lnTo>
                  <a:lnTo>
                    <a:pt x="275964" y="1607685"/>
                  </a:lnTo>
                  <a:lnTo>
                    <a:pt x="294606" y="1649303"/>
                  </a:lnTo>
                  <a:lnTo>
                    <a:pt x="313726" y="1690654"/>
                  </a:lnTo>
                  <a:lnTo>
                    <a:pt x="313806" y="1690819"/>
                  </a:lnTo>
                  <a:lnTo>
                    <a:pt x="333561" y="1731610"/>
                  </a:lnTo>
                  <a:lnTo>
                    <a:pt x="353864" y="1772288"/>
                  </a:lnTo>
                  <a:lnTo>
                    <a:pt x="374711" y="1812644"/>
                  </a:lnTo>
                  <a:lnTo>
                    <a:pt x="396097" y="1852672"/>
                  </a:lnTo>
                  <a:lnTo>
                    <a:pt x="418019" y="1892367"/>
                  </a:lnTo>
                  <a:lnTo>
                    <a:pt x="440469" y="1931726"/>
                  </a:lnTo>
                  <a:lnTo>
                    <a:pt x="463445" y="1970742"/>
                  </a:lnTo>
                  <a:lnTo>
                    <a:pt x="486941" y="2009411"/>
                  </a:lnTo>
                  <a:lnTo>
                    <a:pt x="510952" y="2047728"/>
                  </a:lnTo>
                  <a:lnTo>
                    <a:pt x="535474" y="2085689"/>
                  </a:lnTo>
                  <a:lnTo>
                    <a:pt x="560501" y="2123288"/>
                  </a:lnTo>
                  <a:lnTo>
                    <a:pt x="585933" y="2160618"/>
                  </a:lnTo>
                  <a:lnTo>
                    <a:pt x="612053" y="2197384"/>
                  </a:lnTo>
                  <a:lnTo>
                    <a:pt x="638569" y="2233870"/>
                  </a:lnTo>
                  <a:lnTo>
                    <a:pt x="665570" y="2269976"/>
                  </a:lnTo>
                  <a:lnTo>
                    <a:pt x="693054" y="2305696"/>
                  </a:lnTo>
                  <a:lnTo>
                    <a:pt x="721014" y="2341026"/>
                  </a:lnTo>
                  <a:lnTo>
                    <a:pt x="749447" y="2375961"/>
                  </a:lnTo>
                  <a:lnTo>
                    <a:pt x="778346" y="2410497"/>
                  </a:lnTo>
                  <a:lnTo>
                    <a:pt x="807708" y="2444627"/>
                  </a:lnTo>
                  <a:lnTo>
                    <a:pt x="837527" y="2478348"/>
                  </a:lnTo>
                  <a:lnTo>
                    <a:pt x="867799" y="2511655"/>
                  </a:lnTo>
                  <a:lnTo>
                    <a:pt x="898520" y="2544543"/>
                  </a:lnTo>
                  <a:lnTo>
                    <a:pt x="929683" y="2577007"/>
                  </a:lnTo>
                  <a:lnTo>
                    <a:pt x="961284" y="2609042"/>
                  </a:lnTo>
                  <a:lnTo>
                    <a:pt x="993320" y="2640644"/>
                  </a:lnTo>
                  <a:lnTo>
                    <a:pt x="1025783" y="2671807"/>
                  </a:lnTo>
                  <a:lnTo>
                    <a:pt x="1058671" y="2702527"/>
                  </a:lnTo>
                  <a:lnTo>
                    <a:pt x="1091978" y="2732799"/>
                  </a:lnTo>
                  <a:lnTo>
                    <a:pt x="1125699" y="2762619"/>
                  </a:lnTo>
                  <a:lnTo>
                    <a:pt x="1159830" y="2791980"/>
                  </a:lnTo>
                  <a:lnTo>
                    <a:pt x="1194365" y="2820880"/>
                  </a:lnTo>
                  <a:lnTo>
                    <a:pt x="1229300" y="2849312"/>
                  </a:lnTo>
                  <a:lnTo>
                    <a:pt x="1264630" y="2877273"/>
                  </a:lnTo>
                  <a:lnTo>
                    <a:pt x="1300351" y="2904756"/>
                  </a:lnTo>
                  <a:lnTo>
                    <a:pt x="1336456" y="2931758"/>
                  </a:lnTo>
                  <a:lnTo>
                    <a:pt x="1372943" y="2958273"/>
                  </a:lnTo>
                  <a:lnTo>
                    <a:pt x="1409805" y="2984297"/>
                  </a:lnTo>
                  <a:lnTo>
                    <a:pt x="1447038" y="3009826"/>
                  </a:lnTo>
                  <a:lnTo>
                    <a:pt x="1484638" y="3034853"/>
                  </a:lnTo>
                  <a:lnTo>
                    <a:pt x="1522598" y="3059374"/>
                  </a:lnTo>
                  <a:lnTo>
                    <a:pt x="1560916" y="3083386"/>
                  </a:lnTo>
                  <a:lnTo>
                    <a:pt x="1599585" y="3106881"/>
                  </a:lnTo>
                  <a:lnTo>
                    <a:pt x="1638601" y="3129857"/>
                  </a:lnTo>
                  <a:lnTo>
                    <a:pt x="1677959" y="3152308"/>
                  </a:lnTo>
                  <a:lnTo>
                    <a:pt x="1717654" y="3174229"/>
                  </a:lnTo>
                  <a:lnTo>
                    <a:pt x="1757682" y="3195616"/>
                  </a:lnTo>
                  <a:lnTo>
                    <a:pt x="1798038" y="3216463"/>
                  </a:lnTo>
                  <a:lnTo>
                    <a:pt x="1838717" y="3236766"/>
                  </a:lnTo>
                  <a:lnTo>
                    <a:pt x="1879713" y="3256520"/>
                  </a:lnTo>
                  <a:lnTo>
                    <a:pt x="1921023" y="3275720"/>
                  </a:lnTo>
                  <a:lnTo>
                    <a:pt x="1962642" y="3294362"/>
                  </a:lnTo>
                  <a:lnTo>
                    <a:pt x="2004564" y="3312440"/>
                  </a:lnTo>
                  <a:lnTo>
                    <a:pt x="2046785" y="3329951"/>
                  </a:lnTo>
                  <a:lnTo>
                    <a:pt x="2089300" y="3346888"/>
                  </a:lnTo>
                  <a:lnTo>
                    <a:pt x="2132104" y="3363247"/>
                  </a:lnTo>
                  <a:lnTo>
                    <a:pt x="2175192" y="3379024"/>
                  </a:lnTo>
                  <a:lnTo>
                    <a:pt x="2218561" y="3394213"/>
                  </a:lnTo>
                  <a:lnTo>
                    <a:pt x="2262204" y="3408810"/>
                  </a:lnTo>
                  <a:lnTo>
                    <a:pt x="2306117" y="3422810"/>
                  </a:lnTo>
                  <a:lnTo>
                    <a:pt x="2350295" y="3436208"/>
                  </a:lnTo>
                  <a:lnTo>
                    <a:pt x="2394733" y="3449000"/>
                  </a:lnTo>
                  <a:lnTo>
                    <a:pt x="2439427" y="3461180"/>
                  </a:lnTo>
                  <a:lnTo>
                    <a:pt x="2484372" y="3472743"/>
                  </a:lnTo>
                  <a:lnTo>
                    <a:pt x="2529563" y="3483686"/>
                  </a:lnTo>
                  <a:lnTo>
                    <a:pt x="2574995" y="3494002"/>
                  </a:lnTo>
                  <a:lnTo>
                    <a:pt x="2576008" y="3494217"/>
                  </a:lnTo>
                </a:path>
                <a:path w="6562725" h="3569334">
                  <a:moveTo>
                    <a:pt x="3988266" y="3494217"/>
                  </a:moveTo>
                  <a:lnTo>
                    <a:pt x="4034711" y="3483686"/>
                  </a:lnTo>
                  <a:lnTo>
                    <a:pt x="4079901" y="3472743"/>
                  </a:lnTo>
                  <a:lnTo>
                    <a:pt x="4124846" y="3461180"/>
                  </a:lnTo>
                  <a:lnTo>
                    <a:pt x="4169540" y="3449000"/>
                  </a:lnTo>
                  <a:lnTo>
                    <a:pt x="4213979" y="3436208"/>
                  </a:lnTo>
                  <a:lnTo>
                    <a:pt x="4258157" y="3422810"/>
                  </a:lnTo>
                  <a:lnTo>
                    <a:pt x="4302070" y="3408810"/>
                  </a:lnTo>
                  <a:lnTo>
                    <a:pt x="4345713" y="3394213"/>
                  </a:lnTo>
                  <a:lnTo>
                    <a:pt x="4389081" y="3379024"/>
                  </a:lnTo>
                  <a:lnTo>
                    <a:pt x="4432170" y="3363247"/>
                  </a:lnTo>
                  <a:lnTo>
                    <a:pt x="4474974" y="3346888"/>
                  </a:lnTo>
                  <a:lnTo>
                    <a:pt x="4517489" y="3329951"/>
                  </a:lnTo>
                  <a:lnTo>
                    <a:pt x="4559710" y="3312440"/>
                  </a:lnTo>
                  <a:lnTo>
                    <a:pt x="4601632" y="3294362"/>
                  </a:lnTo>
                  <a:lnTo>
                    <a:pt x="4643250" y="3275720"/>
                  </a:lnTo>
                  <a:lnTo>
                    <a:pt x="4684560" y="3256520"/>
                  </a:lnTo>
                  <a:lnTo>
                    <a:pt x="4725557" y="3236766"/>
                  </a:lnTo>
                  <a:lnTo>
                    <a:pt x="4766235" y="3216463"/>
                  </a:lnTo>
                  <a:lnTo>
                    <a:pt x="4806591" y="3195616"/>
                  </a:lnTo>
                  <a:lnTo>
                    <a:pt x="4846619" y="3174229"/>
                  </a:lnTo>
                  <a:lnTo>
                    <a:pt x="4886314" y="3152308"/>
                  </a:lnTo>
                  <a:lnTo>
                    <a:pt x="4925673" y="3129857"/>
                  </a:lnTo>
                  <a:lnTo>
                    <a:pt x="4964689" y="3106881"/>
                  </a:lnTo>
                  <a:lnTo>
                    <a:pt x="5003358" y="3083386"/>
                  </a:lnTo>
                  <a:lnTo>
                    <a:pt x="5041675" y="3059374"/>
                  </a:lnTo>
                  <a:lnTo>
                    <a:pt x="5079636" y="3034853"/>
                  </a:lnTo>
                  <a:lnTo>
                    <a:pt x="5117235" y="3009826"/>
                  </a:lnTo>
                  <a:lnTo>
                    <a:pt x="5154468" y="2984297"/>
                  </a:lnTo>
                  <a:lnTo>
                    <a:pt x="5191331" y="2958273"/>
                  </a:lnTo>
                  <a:lnTo>
                    <a:pt x="5227817" y="2931758"/>
                  </a:lnTo>
                  <a:lnTo>
                    <a:pt x="5263923" y="2904756"/>
                  </a:lnTo>
                  <a:lnTo>
                    <a:pt x="5299643" y="2877273"/>
                  </a:lnTo>
                  <a:lnTo>
                    <a:pt x="5334973" y="2849312"/>
                  </a:lnTo>
                  <a:lnTo>
                    <a:pt x="5369908" y="2820880"/>
                  </a:lnTo>
                  <a:lnTo>
                    <a:pt x="5404444" y="2791980"/>
                  </a:lnTo>
                  <a:lnTo>
                    <a:pt x="5438574" y="2762619"/>
                  </a:lnTo>
                  <a:lnTo>
                    <a:pt x="5472295" y="2732799"/>
                  </a:lnTo>
                  <a:lnTo>
                    <a:pt x="5505602" y="2702527"/>
                  </a:lnTo>
                  <a:lnTo>
                    <a:pt x="5538490" y="2671807"/>
                  </a:lnTo>
                  <a:lnTo>
                    <a:pt x="5570954" y="2640644"/>
                  </a:lnTo>
                  <a:lnTo>
                    <a:pt x="5602989" y="2609042"/>
                  </a:lnTo>
                  <a:lnTo>
                    <a:pt x="5634591" y="2577007"/>
                  </a:lnTo>
                  <a:lnTo>
                    <a:pt x="5665754" y="2544543"/>
                  </a:lnTo>
                  <a:lnTo>
                    <a:pt x="5696474" y="2511655"/>
                  </a:lnTo>
                  <a:lnTo>
                    <a:pt x="5726746" y="2478348"/>
                  </a:lnTo>
                  <a:lnTo>
                    <a:pt x="5756566" y="2444627"/>
                  </a:lnTo>
                  <a:lnTo>
                    <a:pt x="5785927" y="2410497"/>
                  </a:lnTo>
                  <a:lnTo>
                    <a:pt x="5814827" y="2375961"/>
                  </a:lnTo>
                  <a:lnTo>
                    <a:pt x="5843259" y="2341026"/>
                  </a:lnTo>
                  <a:lnTo>
                    <a:pt x="5871219" y="2305696"/>
                  </a:lnTo>
                  <a:lnTo>
                    <a:pt x="5898703" y="2269976"/>
                  </a:lnTo>
                  <a:lnTo>
                    <a:pt x="5925705" y="2233870"/>
                  </a:lnTo>
                  <a:lnTo>
                    <a:pt x="5952220" y="2197384"/>
                  </a:lnTo>
                  <a:lnTo>
                    <a:pt x="5978364" y="2160603"/>
                  </a:lnTo>
                  <a:lnTo>
                    <a:pt x="6003772" y="2123288"/>
                  </a:lnTo>
                  <a:lnTo>
                    <a:pt x="6028800" y="2085689"/>
                  </a:lnTo>
                  <a:lnTo>
                    <a:pt x="6053321" y="2047728"/>
                  </a:lnTo>
                  <a:lnTo>
                    <a:pt x="6077332" y="2009411"/>
                  </a:lnTo>
                  <a:lnTo>
                    <a:pt x="6100828" y="1970742"/>
                  </a:lnTo>
                  <a:lnTo>
                    <a:pt x="6123804" y="1931726"/>
                  </a:lnTo>
                  <a:lnTo>
                    <a:pt x="6146255" y="1892367"/>
                  </a:lnTo>
                  <a:lnTo>
                    <a:pt x="6168176" y="1852672"/>
                  </a:lnTo>
                  <a:lnTo>
                    <a:pt x="6189562" y="1812644"/>
                  </a:lnTo>
                  <a:lnTo>
                    <a:pt x="6210410" y="1772288"/>
                  </a:lnTo>
                  <a:lnTo>
                    <a:pt x="6230713" y="1731610"/>
                  </a:lnTo>
                  <a:lnTo>
                    <a:pt x="6250395" y="1690762"/>
                  </a:lnTo>
                  <a:lnTo>
                    <a:pt x="6250470" y="1690615"/>
                  </a:lnTo>
                  <a:lnTo>
                    <a:pt x="6269667" y="1649303"/>
                  </a:lnTo>
                  <a:lnTo>
                    <a:pt x="6288309" y="1607685"/>
                  </a:lnTo>
                  <a:lnTo>
                    <a:pt x="6306387" y="1565763"/>
                  </a:lnTo>
                  <a:lnTo>
                    <a:pt x="6323897" y="1523542"/>
                  </a:lnTo>
                  <a:lnTo>
                    <a:pt x="6340835" y="1481027"/>
                  </a:lnTo>
                  <a:lnTo>
                    <a:pt x="6357194" y="1438223"/>
                  </a:lnTo>
                  <a:lnTo>
                    <a:pt x="6372971" y="1395134"/>
                  </a:lnTo>
                  <a:lnTo>
                    <a:pt x="6388160" y="1351766"/>
                  </a:lnTo>
                  <a:lnTo>
                    <a:pt x="6402757" y="1308123"/>
                  </a:lnTo>
                  <a:lnTo>
                    <a:pt x="6416757" y="1264210"/>
                  </a:lnTo>
                  <a:lnTo>
                    <a:pt x="6430155" y="1220032"/>
                  </a:lnTo>
                  <a:lnTo>
                    <a:pt x="6442947" y="1175593"/>
                  </a:lnTo>
                  <a:lnTo>
                    <a:pt x="6455126" y="1130899"/>
                  </a:lnTo>
                  <a:lnTo>
                    <a:pt x="6466690" y="1085954"/>
                  </a:lnTo>
                  <a:lnTo>
                    <a:pt x="6477633" y="1040764"/>
                  </a:lnTo>
                  <a:lnTo>
                    <a:pt x="6487949" y="995332"/>
                  </a:lnTo>
                  <a:lnTo>
                    <a:pt x="6497635" y="949664"/>
                  </a:lnTo>
                  <a:lnTo>
                    <a:pt x="6506685" y="903764"/>
                  </a:lnTo>
                  <a:lnTo>
                    <a:pt x="6515095" y="857638"/>
                  </a:lnTo>
                  <a:lnTo>
                    <a:pt x="6522860" y="811289"/>
                  </a:lnTo>
                  <a:lnTo>
                    <a:pt x="6529975" y="764724"/>
                  </a:lnTo>
                  <a:lnTo>
                    <a:pt x="6536435" y="717946"/>
                  </a:lnTo>
                  <a:lnTo>
                    <a:pt x="6542236" y="670961"/>
                  </a:lnTo>
                  <a:lnTo>
                    <a:pt x="6547346" y="624010"/>
                  </a:lnTo>
                  <a:lnTo>
                    <a:pt x="6547374" y="623774"/>
                  </a:lnTo>
                  <a:lnTo>
                    <a:pt x="6551839" y="576388"/>
                  </a:lnTo>
                  <a:lnTo>
                    <a:pt x="6555632" y="528810"/>
                  </a:lnTo>
                  <a:lnTo>
                    <a:pt x="6558746" y="481043"/>
                  </a:lnTo>
                  <a:lnTo>
                    <a:pt x="6561155" y="433514"/>
                  </a:lnTo>
                  <a:lnTo>
                    <a:pt x="6561175" y="433093"/>
                  </a:lnTo>
                  <a:lnTo>
                    <a:pt x="6562681" y="391499"/>
                  </a:lnTo>
                </a:path>
                <a:path w="6562725" h="3569334">
                  <a:moveTo>
                    <a:pt x="6551976" y="1710"/>
                  </a:moveTo>
                  <a:lnTo>
                    <a:pt x="6551771" y="0"/>
                  </a:lnTo>
                </a:path>
              </a:pathLst>
            </a:custGeom>
            <a:ln w="133349">
              <a:solidFill>
                <a:srgbClr val="9336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8131" y="4361522"/>
              <a:ext cx="4360545" cy="956944"/>
            </a:xfrm>
            <a:custGeom>
              <a:avLst/>
              <a:gdLst/>
              <a:ahLst/>
              <a:cxnLst/>
              <a:rect l="l" t="t" r="r" b="b"/>
              <a:pathLst>
                <a:path w="4360545" h="956945">
                  <a:moveTo>
                    <a:pt x="4360138" y="463905"/>
                  </a:moveTo>
                  <a:lnTo>
                    <a:pt x="4358487" y="422452"/>
                  </a:lnTo>
                  <a:lnTo>
                    <a:pt x="4352010" y="368566"/>
                  </a:lnTo>
                  <a:lnTo>
                    <a:pt x="4341520" y="316941"/>
                  </a:lnTo>
                  <a:lnTo>
                    <a:pt x="4327258" y="267919"/>
                  </a:lnTo>
                  <a:lnTo>
                    <a:pt x="4309465" y="221856"/>
                  </a:lnTo>
                  <a:lnTo>
                    <a:pt x="4288409" y="179120"/>
                  </a:lnTo>
                  <a:lnTo>
                    <a:pt x="4264317" y="140068"/>
                  </a:lnTo>
                  <a:lnTo>
                    <a:pt x="4237444" y="105067"/>
                  </a:lnTo>
                  <a:lnTo>
                    <a:pt x="4208043" y="74460"/>
                  </a:lnTo>
                  <a:lnTo>
                    <a:pt x="4176344" y="48615"/>
                  </a:lnTo>
                  <a:lnTo>
                    <a:pt x="4142613" y="27876"/>
                  </a:lnTo>
                  <a:lnTo>
                    <a:pt x="4107078" y="12636"/>
                  </a:lnTo>
                  <a:lnTo>
                    <a:pt x="4070007" y="3225"/>
                  </a:lnTo>
                  <a:lnTo>
                    <a:pt x="4031627" y="0"/>
                  </a:lnTo>
                  <a:lnTo>
                    <a:pt x="477672" y="0"/>
                  </a:lnTo>
                  <a:lnTo>
                    <a:pt x="418858" y="0"/>
                  </a:lnTo>
                  <a:lnTo>
                    <a:pt x="380479" y="3225"/>
                  </a:lnTo>
                  <a:lnTo>
                    <a:pt x="343395" y="12636"/>
                  </a:lnTo>
                  <a:lnTo>
                    <a:pt x="307873" y="27876"/>
                  </a:lnTo>
                  <a:lnTo>
                    <a:pt x="292735" y="37185"/>
                  </a:lnTo>
                  <a:lnTo>
                    <a:pt x="291744" y="37541"/>
                  </a:lnTo>
                  <a:lnTo>
                    <a:pt x="249986" y="57658"/>
                  </a:lnTo>
                  <a:lnTo>
                    <a:pt x="210604" y="81584"/>
                  </a:lnTo>
                  <a:lnTo>
                    <a:pt x="173837" y="109080"/>
                  </a:lnTo>
                  <a:lnTo>
                    <a:pt x="139915" y="139915"/>
                  </a:lnTo>
                  <a:lnTo>
                    <a:pt x="109080" y="173837"/>
                  </a:lnTo>
                  <a:lnTo>
                    <a:pt x="81584" y="210604"/>
                  </a:lnTo>
                  <a:lnTo>
                    <a:pt x="57658" y="249986"/>
                  </a:lnTo>
                  <a:lnTo>
                    <a:pt x="37541" y="291744"/>
                  </a:lnTo>
                  <a:lnTo>
                    <a:pt x="21475" y="335635"/>
                  </a:lnTo>
                  <a:lnTo>
                    <a:pt x="9702" y="381406"/>
                  </a:lnTo>
                  <a:lnTo>
                    <a:pt x="2463" y="428840"/>
                  </a:lnTo>
                  <a:lnTo>
                    <a:pt x="0" y="477685"/>
                  </a:lnTo>
                  <a:lnTo>
                    <a:pt x="2463" y="526516"/>
                  </a:lnTo>
                  <a:lnTo>
                    <a:pt x="9702" y="573951"/>
                  </a:lnTo>
                  <a:lnTo>
                    <a:pt x="21475" y="619721"/>
                  </a:lnTo>
                  <a:lnTo>
                    <a:pt x="37541" y="663613"/>
                  </a:lnTo>
                  <a:lnTo>
                    <a:pt x="57658" y="705370"/>
                  </a:lnTo>
                  <a:lnTo>
                    <a:pt x="81584" y="744753"/>
                  </a:lnTo>
                  <a:lnTo>
                    <a:pt x="109080" y="781532"/>
                  </a:lnTo>
                  <a:lnTo>
                    <a:pt x="139915" y="815454"/>
                  </a:lnTo>
                  <a:lnTo>
                    <a:pt x="173837" y="846277"/>
                  </a:lnTo>
                  <a:lnTo>
                    <a:pt x="210604" y="873772"/>
                  </a:lnTo>
                  <a:lnTo>
                    <a:pt x="249986" y="897699"/>
                  </a:lnTo>
                  <a:lnTo>
                    <a:pt x="285419" y="914781"/>
                  </a:lnTo>
                  <a:lnTo>
                    <a:pt x="307873" y="928560"/>
                  </a:lnTo>
                  <a:lnTo>
                    <a:pt x="343395" y="943813"/>
                  </a:lnTo>
                  <a:lnTo>
                    <a:pt x="380479" y="953223"/>
                  </a:lnTo>
                  <a:lnTo>
                    <a:pt x="418858" y="956449"/>
                  </a:lnTo>
                  <a:lnTo>
                    <a:pt x="4031627" y="956449"/>
                  </a:lnTo>
                  <a:lnTo>
                    <a:pt x="4070007" y="953223"/>
                  </a:lnTo>
                  <a:lnTo>
                    <a:pt x="4107078" y="943813"/>
                  </a:lnTo>
                  <a:lnTo>
                    <a:pt x="4142613" y="928560"/>
                  </a:lnTo>
                  <a:lnTo>
                    <a:pt x="4176344" y="907834"/>
                  </a:lnTo>
                  <a:lnTo>
                    <a:pt x="4208043" y="881989"/>
                  </a:lnTo>
                  <a:lnTo>
                    <a:pt x="4237444" y="851382"/>
                  </a:lnTo>
                  <a:lnTo>
                    <a:pt x="4264317" y="816381"/>
                  </a:lnTo>
                  <a:lnTo>
                    <a:pt x="4288409" y="777328"/>
                  </a:lnTo>
                  <a:lnTo>
                    <a:pt x="4309465" y="734593"/>
                  </a:lnTo>
                  <a:lnTo>
                    <a:pt x="4327258" y="688530"/>
                  </a:lnTo>
                  <a:lnTo>
                    <a:pt x="4341520" y="639508"/>
                  </a:lnTo>
                  <a:lnTo>
                    <a:pt x="4352010" y="587870"/>
                  </a:lnTo>
                  <a:lnTo>
                    <a:pt x="4358487" y="533996"/>
                  </a:lnTo>
                  <a:lnTo>
                    <a:pt x="4360138" y="492531"/>
                  </a:lnTo>
                  <a:lnTo>
                    <a:pt x="4360138" y="463905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03364" y="4762500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4" h="445135">
                  <a:moveTo>
                    <a:pt x="357131" y="444844"/>
                  </a:moveTo>
                  <a:lnTo>
                    <a:pt x="308669" y="441584"/>
                  </a:lnTo>
                  <a:lnTo>
                    <a:pt x="262189" y="432088"/>
                  </a:lnTo>
                  <a:lnTo>
                    <a:pt x="218117" y="416780"/>
                  </a:lnTo>
                  <a:lnTo>
                    <a:pt x="176878" y="396086"/>
                  </a:lnTo>
                  <a:lnTo>
                    <a:pt x="138896" y="370433"/>
                  </a:lnTo>
                  <a:lnTo>
                    <a:pt x="104599" y="340244"/>
                  </a:lnTo>
                  <a:lnTo>
                    <a:pt x="74411" y="305947"/>
                  </a:lnTo>
                  <a:lnTo>
                    <a:pt x="48757" y="267965"/>
                  </a:lnTo>
                  <a:lnTo>
                    <a:pt x="28064" y="226726"/>
                  </a:lnTo>
                  <a:lnTo>
                    <a:pt x="12756" y="182653"/>
                  </a:lnTo>
                  <a:lnTo>
                    <a:pt x="3260" y="136173"/>
                  </a:lnTo>
                  <a:lnTo>
                    <a:pt x="0" y="87711"/>
                  </a:lnTo>
                  <a:lnTo>
                    <a:pt x="6894" y="53576"/>
                  </a:lnTo>
                  <a:lnTo>
                    <a:pt x="25695" y="25696"/>
                  </a:lnTo>
                  <a:lnTo>
                    <a:pt x="53576" y="6895"/>
                  </a:lnTo>
                  <a:lnTo>
                    <a:pt x="87711" y="0"/>
                  </a:lnTo>
                  <a:lnTo>
                    <a:pt x="89604" y="0"/>
                  </a:lnTo>
                  <a:lnTo>
                    <a:pt x="90533" y="71"/>
                  </a:lnTo>
                  <a:lnTo>
                    <a:pt x="97767" y="583"/>
                  </a:lnTo>
                  <a:lnTo>
                    <a:pt x="104827" y="1674"/>
                  </a:lnTo>
                  <a:lnTo>
                    <a:pt x="111686" y="3321"/>
                  </a:lnTo>
                  <a:lnTo>
                    <a:pt x="118317" y="5499"/>
                  </a:lnTo>
                  <a:lnTo>
                    <a:pt x="151245" y="148067"/>
                  </a:lnTo>
                  <a:lnTo>
                    <a:pt x="151138" y="148210"/>
                  </a:lnTo>
                  <a:lnTo>
                    <a:pt x="90746" y="175351"/>
                  </a:lnTo>
                  <a:lnTo>
                    <a:pt x="90568" y="175423"/>
                  </a:lnTo>
                  <a:lnTo>
                    <a:pt x="111709" y="223769"/>
                  </a:lnTo>
                  <a:lnTo>
                    <a:pt x="141192" y="266854"/>
                  </a:lnTo>
                  <a:lnTo>
                    <a:pt x="177989" y="303652"/>
                  </a:lnTo>
                  <a:lnTo>
                    <a:pt x="221075" y="333135"/>
                  </a:lnTo>
                  <a:lnTo>
                    <a:pt x="269420" y="354277"/>
                  </a:lnTo>
                  <a:lnTo>
                    <a:pt x="269492" y="354096"/>
                  </a:lnTo>
                  <a:lnTo>
                    <a:pt x="296670" y="293670"/>
                  </a:lnTo>
                  <a:lnTo>
                    <a:pt x="439345" y="326562"/>
                  </a:lnTo>
                  <a:lnTo>
                    <a:pt x="444773" y="354311"/>
                  </a:lnTo>
                  <a:lnTo>
                    <a:pt x="444844" y="355239"/>
                  </a:lnTo>
                  <a:lnTo>
                    <a:pt x="444844" y="357132"/>
                  </a:lnTo>
                  <a:lnTo>
                    <a:pt x="437949" y="391268"/>
                  </a:lnTo>
                  <a:lnTo>
                    <a:pt x="419148" y="419149"/>
                  </a:lnTo>
                  <a:lnTo>
                    <a:pt x="391266" y="437949"/>
                  </a:lnTo>
                  <a:lnTo>
                    <a:pt x="357131" y="444844"/>
                  </a:lnTo>
                  <a:close/>
                </a:path>
              </a:pathLst>
            </a:custGeom>
            <a:solidFill>
              <a:srgbClr val="933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8131" y="5464542"/>
              <a:ext cx="4823460" cy="956944"/>
            </a:xfrm>
            <a:custGeom>
              <a:avLst/>
              <a:gdLst/>
              <a:ahLst/>
              <a:cxnLst/>
              <a:rect l="l" t="t" r="r" b="b"/>
              <a:pathLst>
                <a:path w="4823460" h="956945">
                  <a:moveTo>
                    <a:pt x="4823409" y="447281"/>
                  </a:moveTo>
                  <a:lnTo>
                    <a:pt x="4815954" y="368579"/>
                  </a:lnTo>
                  <a:lnTo>
                    <a:pt x="4805451" y="316941"/>
                  </a:lnTo>
                  <a:lnTo>
                    <a:pt x="4791189" y="267919"/>
                  </a:lnTo>
                  <a:lnTo>
                    <a:pt x="4773409" y="221856"/>
                  </a:lnTo>
                  <a:lnTo>
                    <a:pt x="4752352" y="179120"/>
                  </a:lnTo>
                  <a:lnTo>
                    <a:pt x="4728261" y="140068"/>
                  </a:lnTo>
                  <a:lnTo>
                    <a:pt x="4701387" y="105067"/>
                  </a:lnTo>
                  <a:lnTo>
                    <a:pt x="4671974" y="74460"/>
                  </a:lnTo>
                  <a:lnTo>
                    <a:pt x="4640288" y="48615"/>
                  </a:lnTo>
                  <a:lnTo>
                    <a:pt x="4606544" y="27889"/>
                  </a:lnTo>
                  <a:lnTo>
                    <a:pt x="4571022" y="12636"/>
                  </a:lnTo>
                  <a:lnTo>
                    <a:pt x="4533938" y="3225"/>
                  </a:lnTo>
                  <a:lnTo>
                    <a:pt x="4495558" y="0"/>
                  </a:lnTo>
                  <a:lnTo>
                    <a:pt x="477672" y="0"/>
                  </a:lnTo>
                  <a:lnTo>
                    <a:pt x="418858" y="0"/>
                  </a:lnTo>
                  <a:lnTo>
                    <a:pt x="380479" y="3225"/>
                  </a:lnTo>
                  <a:lnTo>
                    <a:pt x="343395" y="12636"/>
                  </a:lnTo>
                  <a:lnTo>
                    <a:pt x="307873" y="27889"/>
                  </a:lnTo>
                  <a:lnTo>
                    <a:pt x="292760" y="37172"/>
                  </a:lnTo>
                  <a:lnTo>
                    <a:pt x="291744" y="37541"/>
                  </a:lnTo>
                  <a:lnTo>
                    <a:pt x="249986" y="57658"/>
                  </a:lnTo>
                  <a:lnTo>
                    <a:pt x="210604" y="81584"/>
                  </a:lnTo>
                  <a:lnTo>
                    <a:pt x="173837" y="109080"/>
                  </a:lnTo>
                  <a:lnTo>
                    <a:pt x="139915" y="139915"/>
                  </a:lnTo>
                  <a:lnTo>
                    <a:pt x="109080" y="173837"/>
                  </a:lnTo>
                  <a:lnTo>
                    <a:pt x="81584" y="210604"/>
                  </a:lnTo>
                  <a:lnTo>
                    <a:pt x="57658" y="249986"/>
                  </a:lnTo>
                  <a:lnTo>
                    <a:pt x="37541" y="291744"/>
                  </a:lnTo>
                  <a:lnTo>
                    <a:pt x="21475" y="335635"/>
                  </a:lnTo>
                  <a:lnTo>
                    <a:pt x="9702" y="381419"/>
                  </a:lnTo>
                  <a:lnTo>
                    <a:pt x="2463" y="428840"/>
                  </a:lnTo>
                  <a:lnTo>
                    <a:pt x="0" y="477685"/>
                  </a:lnTo>
                  <a:lnTo>
                    <a:pt x="2463" y="526516"/>
                  </a:lnTo>
                  <a:lnTo>
                    <a:pt x="9702" y="573951"/>
                  </a:lnTo>
                  <a:lnTo>
                    <a:pt x="21475" y="619734"/>
                  </a:lnTo>
                  <a:lnTo>
                    <a:pt x="37541" y="663613"/>
                  </a:lnTo>
                  <a:lnTo>
                    <a:pt x="57658" y="705370"/>
                  </a:lnTo>
                  <a:lnTo>
                    <a:pt x="81584" y="744753"/>
                  </a:lnTo>
                  <a:lnTo>
                    <a:pt x="109080" y="781532"/>
                  </a:lnTo>
                  <a:lnTo>
                    <a:pt x="139915" y="815454"/>
                  </a:lnTo>
                  <a:lnTo>
                    <a:pt x="173837" y="846277"/>
                  </a:lnTo>
                  <a:lnTo>
                    <a:pt x="210604" y="873785"/>
                  </a:lnTo>
                  <a:lnTo>
                    <a:pt x="249986" y="897712"/>
                  </a:lnTo>
                  <a:lnTo>
                    <a:pt x="285394" y="914768"/>
                  </a:lnTo>
                  <a:lnTo>
                    <a:pt x="307873" y="928573"/>
                  </a:lnTo>
                  <a:lnTo>
                    <a:pt x="343395" y="943813"/>
                  </a:lnTo>
                  <a:lnTo>
                    <a:pt x="380479" y="953223"/>
                  </a:lnTo>
                  <a:lnTo>
                    <a:pt x="418858" y="956449"/>
                  </a:lnTo>
                  <a:lnTo>
                    <a:pt x="4495558" y="956449"/>
                  </a:lnTo>
                  <a:lnTo>
                    <a:pt x="4533938" y="953223"/>
                  </a:lnTo>
                  <a:lnTo>
                    <a:pt x="4571022" y="943813"/>
                  </a:lnTo>
                  <a:lnTo>
                    <a:pt x="4606544" y="928573"/>
                  </a:lnTo>
                  <a:lnTo>
                    <a:pt x="4640288" y="907834"/>
                  </a:lnTo>
                  <a:lnTo>
                    <a:pt x="4671974" y="881989"/>
                  </a:lnTo>
                  <a:lnTo>
                    <a:pt x="4701387" y="851382"/>
                  </a:lnTo>
                  <a:lnTo>
                    <a:pt x="4728261" y="816381"/>
                  </a:lnTo>
                  <a:lnTo>
                    <a:pt x="4752352" y="777328"/>
                  </a:lnTo>
                  <a:lnTo>
                    <a:pt x="4773409" y="734593"/>
                  </a:lnTo>
                  <a:lnTo>
                    <a:pt x="4791189" y="688530"/>
                  </a:lnTo>
                  <a:lnTo>
                    <a:pt x="4805451" y="639508"/>
                  </a:lnTo>
                  <a:lnTo>
                    <a:pt x="4815954" y="587883"/>
                  </a:lnTo>
                  <a:lnTo>
                    <a:pt x="4822431" y="533996"/>
                  </a:lnTo>
                  <a:lnTo>
                    <a:pt x="4823409" y="509168"/>
                  </a:lnTo>
                  <a:lnTo>
                    <a:pt x="4823409" y="447281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8499" y="5764313"/>
              <a:ext cx="495300" cy="353060"/>
            </a:xfrm>
            <a:custGeom>
              <a:avLst/>
              <a:gdLst/>
              <a:ahLst/>
              <a:cxnLst/>
              <a:rect l="l" t="t" r="r" b="b"/>
              <a:pathLst>
                <a:path w="495300" h="353060">
                  <a:moveTo>
                    <a:pt x="466610" y="4114"/>
                  </a:moveTo>
                  <a:lnTo>
                    <a:pt x="459994" y="1358"/>
                  </a:lnTo>
                  <a:lnTo>
                    <a:pt x="453097" y="0"/>
                  </a:lnTo>
                  <a:lnTo>
                    <a:pt x="46710" y="25"/>
                  </a:lnTo>
                  <a:lnTo>
                    <a:pt x="40170" y="1333"/>
                  </a:lnTo>
                  <a:lnTo>
                    <a:pt x="33883" y="3937"/>
                  </a:lnTo>
                  <a:lnTo>
                    <a:pt x="249707" y="184454"/>
                  </a:lnTo>
                  <a:lnTo>
                    <a:pt x="466610" y="4114"/>
                  </a:lnTo>
                  <a:close/>
                </a:path>
                <a:path w="495300" h="353060">
                  <a:moveTo>
                    <a:pt x="495058" y="32943"/>
                  </a:moveTo>
                  <a:lnTo>
                    <a:pt x="493014" y="28549"/>
                  </a:lnTo>
                  <a:lnTo>
                    <a:pt x="257822" y="224116"/>
                  </a:lnTo>
                  <a:lnTo>
                    <a:pt x="254012" y="225488"/>
                  </a:lnTo>
                  <a:lnTo>
                    <a:pt x="245414" y="225488"/>
                  </a:lnTo>
                  <a:lnTo>
                    <a:pt x="241604" y="224116"/>
                  </a:lnTo>
                  <a:lnTo>
                    <a:pt x="6769" y="27838"/>
                  </a:lnTo>
                  <a:lnTo>
                    <a:pt x="3873" y="33947"/>
                  </a:lnTo>
                  <a:lnTo>
                    <a:pt x="1778" y="40259"/>
                  </a:lnTo>
                  <a:lnTo>
                    <a:pt x="482" y="46786"/>
                  </a:lnTo>
                  <a:lnTo>
                    <a:pt x="0" y="53530"/>
                  </a:lnTo>
                  <a:lnTo>
                    <a:pt x="0" y="306755"/>
                  </a:lnTo>
                  <a:lnTo>
                    <a:pt x="18148" y="343573"/>
                  </a:lnTo>
                  <a:lnTo>
                    <a:pt x="32435" y="352437"/>
                  </a:lnTo>
                  <a:lnTo>
                    <a:pt x="466979" y="352437"/>
                  </a:lnTo>
                  <a:lnTo>
                    <a:pt x="495058" y="324446"/>
                  </a:lnTo>
                  <a:lnTo>
                    <a:pt x="495058" y="225488"/>
                  </a:lnTo>
                  <a:lnTo>
                    <a:pt x="495058" y="32943"/>
                  </a:lnTo>
                  <a:close/>
                </a:path>
              </a:pathLst>
            </a:custGeom>
            <a:solidFill>
              <a:srgbClr val="933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8131" y="6563867"/>
              <a:ext cx="4990465" cy="956944"/>
            </a:xfrm>
            <a:custGeom>
              <a:avLst/>
              <a:gdLst/>
              <a:ahLst/>
              <a:cxnLst/>
              <a:rect l="l" t="t" r="r" b="b"/>
              <a:pathLst>
                <a:path w="4990465" h="956945">
                  <a:moveTo>
                    <a:pt x="4989969" y="478218"/>
                  </a:moveTo>
                  <a:lnTo>
                    <a:pt x="4987760" y="422440"/>
                  </a:lnTo>
                  <a:lnTo>
                    <a:pt x="4981283" y="368566"/>
                  </a:lnTo>
                  <a:lnTo>
                    <a:pt x="4970780" y="316928"/>
                  </a:lnTo>
                  <a:lnTo>
                    <a:pt x="4956518" y="267906"/>
                  </a:lnTo>
                  <a:lnTo>
                    <a:pt x="4938738" y="221843"/>
                  </a:lnTo>
                  <a:lnTo>
                    <a:pt x="4917668" y="179108"/>
                  </a:lnTo>
                  <a:lnTo>
                    <a:pt x="4893589" y="140068"/>
                  </a:lnTo>
                  <a:lnTo>
                    <a:pt x="4866716" y="105054"/>
                  </a:lnTo>
                  <a:lnTo>
                    <a:pt x="4837303" y="74447"/>
                  </a:lnTo>
                  <a:lnTo>
                    <a:pt x="4805616" y="48602"/>
                  </a:lnTo>
                  <a:lnTo>
                    <a:pt x="4771872" y="27876"/>
                  </a:lnTo>
                  <a:lnTo>
                    <a:pt x="4736350" y="12623"/>
                  </a:lnTo>
                  <a:lnTo>
                    <a:pt x="4699266" y="3213"/>
                  </a:lnTo>
                  <a:lnTo>
                    <a:pt x="4660887" y="0"/>
                  </a:lnTo>
                  <a:lnTo>
                    <a:pt x="477672" y="0"/>
                  </a:lnTo>
                  <a:lnTo>
                    <a:pt x="418858" y="0"/>
                  </a:lnTo>
                  <a:lnTo>
                    <a:pt x="380479" y="3213"/>
                  </a:lnTo>
                  <a:lnTo>
                    <a:pt x="343395" y="12623"/>
                  </a:lnTo>
                  <a:lnTo>
                    <a:pt x="307873" y="27876"/>
                  </a:lnTo>
                  <a:lnTo>
                    <a:pt x="292760" y="37160"/>
                  </a:lnTo>
                  <a:lnTo>
                    <a:pt x="291744" y="37528"/>
                  </a:lnTo>
                  <a:lnTo>
                    <a:pt x="249986" y="57645"/>
                  </a:lnTo>
                  <a:lnTo>
                    <a:pt x="210604" y="81572"/>
                  </a:lnTo>
                  <a:lnTo>
                    <a:pt x="173837" y="109080"/>
                  </a:lnTo>
                  <a:lnTo>
                    <a:pt x="139915" y="139903"/>
                  </a:lnTo>
                  <a:lnTo>
                    <a:pt x="109080" y="173824"/>
                  </a:lnTo>
                  <a:lnTo>
                    <a:pt x="81584" y="210604"/>
                  </a:lnTo>
                  <a:lnTo>
                    <a:pt x="57658" y="249986"/>
                  </a:lnTo>
                  <a:lnTo>
                    <a:pt x="37541" y="291744"/>
                  </a:lnTo>
                  <a:lnTo>
                    <a:pt x="21475" y="335622"/>
                  </a:lnTo>
                  <a:lnTo>
                    <a:pt x="9702" y="381406"/>
                  </a:lnTo>
                  <a:lnTo>
                    <a:pt x="2463" y="428828"/>
                  </a:lnTo>
                  <a:lnTo>
                    <a:pt x="0" y="477672"/>
                  </a:lnTo>
                  <a:lnTo>
                    <a:pt x="2463" y="526516"/>
                  </a:lnTo>
                  <a:lnTo>
                    <a:pt x="9702" y="573938"/>
                  </a:lnTo>
                  <a:lnTo>
                    <a:pt x="21475" y="619721"/>
                  </a:lnTo>
                  <a:lnTo>
                    <a:pt x="37541" y="663600"/>
                  </a:lnTo>
                  <a:lnTo>
                    <a:pt x="57658" y="705358"/>
                  </a:lnTo>
                  <a:lnTo>
                    <a:pt x="81584" y="744740"/>
                  </a:lnTo>
                  <a:lnTo>
                    <a:pt x="109080" y="781519"/>
                  </a:lnTo>
                  <a:lnTo>
                    <a:pt x="139915" y="815441"/>
                  </a:lnTo>
                  <a:lnTo>
                    <a:pt x="173837" y="846277"/>
                  </a:lnTo>
                  <a:lnTo>
                    <a:pt x="210604" y="873772"/>
                  </a:lnTo>
                  <a:lnTo>
                    <a:pt x="249986" y="897699"/>
                  </a:lnTo>
                  <a:lnTo>
                    <a:pt x="285419" y="914781"/>
                  </a:lnTo>
                  <a:lnTo>
                    <a:pt x="307873" y="928560"/>
                  </a:lnTo>
                  <a:lnTo>
                    <a:pt x="343395" y="943813"/>
                  </a:lnTo>
                  <a:lnTo>
                    <a:pt x="380479" y="953223"/>
                  </a:lnTo>
                  <a:lnTo>
                    <a:pt x="418858" y="956437"/>
                  </a:lnTo>
                  <a:lnTo>
                    <a:pt x="4660887" y="956437"/>
                  </a:lnTo>
                  <a:lnTo>
                    <a:pt x="4699266" y="953223"/>
                  </a:lnTo>
                  <a:lnTo>
                    <a:pt x="4736350" y="943813"/>
                  </a:lnTo>
                  <a:lnTo>
                    <a:pt x="4771872" y="928560"/>
                  </a:lnTo>
                  <a:lnTo>
                    <a:pt x="4805616" y="907834"/>
                  </a:lnTo>
                  <a:lnTo>
                    <a:pt x="4837303" y="881989"/>
                  </a:lnTo>
                  <a:lnTo>
                    <a:pt x="4866716" y="851382"/>
                  </a:lnTo>
                  <a:lnTo>
                    <a:pt x="4893589" y="816368"/>
                  </a:lnTo>
                  <a:lnTo>
                    <a:pt x="4917668" y="777316"/>
                  </a:lnTo>
                  <a:lnTo>
                    <a:pt x="4938738" y="734580"/>
                  </a:lnTo>
                  <a:lnTo>
                    <a:pt x="4956518" y="688530"/>
                  </a:lnTo>
                  <a:lnTo>
                    <a:pt x="4970780" y="639495"/>
                  </a:lnTo>
                  <a:lnTo>
                    <a:pt x="4981283" y="587870"/>
                  </a:lnTo>
                  <a:lnTo>
                    <a:pt x="4987760" y="533984"/>
                  </a:lnTo>
                  <a:lnTo>
                    <a:pt x="4989969" y="478218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900" y="7156805"/>
              <a:ext cx="231123" cy="1501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3265" y="7156805"/>
              <a:ext cx="231123" cy="1501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9795" y="6971417"/>
              <a:ext cx="100916" cy="14087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8900" y="6971416"/>
              <a:ext cx="111277" cy="1408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3112" y="6971416"/>
              <a:ext cx="111277" cy="14087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8452" y="6971416"/>
              <a:ext cx="104937" cy="14087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8900" y="6777234"/>
              <a:ext cx="230900" cy="1496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3489" y="6777234"/>
              <a:ext cx="230900" cy="14967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48131" y="7672704"/>
              <a:ext cx="6522720" cy="956944"/>
            </a:xfrm>
            <a:custGeom>
              <a:avLst/>
              <a:gdLst/>
              <a:ahLst/>
              <a:cxnLst/>
              <a:rect l="l" t="t" r="r" b="b"/>
              <a:pathLst>
                <a:path w="6522720" h="956945">
                  <a:moveTo>
                    <a:pt x="6522098" y="478218"/>
                  </a:moveTo>
                  <a:lnTo>
                    <a:pt x="6519875" y="422452"/>
                  </a:lnTo>
                  <a:lnTo>
                    <a:pt x="6513398" y="368566"/>
                  </a:lnTo>
                  <a:lnTo>
                    <a:pt x="6502908" y="316941"/>
                  </a:lnTo>
                  <a:lnTo>
                    <a:pt x="6488646" y="267906"/>
                  </a:lnTo>
                  <a:lnTo>
                    <a:pt x="6470853" y="221856"/>
                  </a:lnTo>
                  <a:lnTo>
                    <a:pt x="6449796" y="179120"/>
                  </a:lnTo>
                  <a:lnTo>
                    <a:pt x="6425705" y="140068"/>
                  </a:lnTo>
                  <a:lnTo>
                    <a:pt x="6398831" y="105054"/>
                  </a:lnTo>
                  <a:lnTo>
                    <a:pt x="6369431" y="74460"/>
                  </a:lnTo>
                  <a:lnTo>
                    <a:pt x="6337732" y="48602"/>
                  </a:lnTo>
                  <a:lnTo>
                    <a:pt x="6304000" y="27876"/>
                  </a:lnTo>
                  <a:lnTo>
                    <a:pt x="6268466" y="12636"/>
                  </a:lnTo>
                  <a:lnTo>
                    <a:pt x="6231394" y="3213"/>
                  </a:lnTo>
                  <a:lnTo>
                    <a:pt x="6193015" y="0"/>
                  </a:lnTo>
                  <a:lnTo>
                    <a:pt x="477672" y="0"/>
                  </a:lnTo>
                  <a:lnTo>
                    <a:pt x="418858" y="0"/>
                  </a:lnTo>
                  <a:lnTo>
                    <a:pt x="380479" y="3213"/>
                  </a:lnTo>
                  <a:lnTo>
                    <a:pt x="343395" y="12636"/>
                  </a:lnTo>
                  <a:lnTo>
                    <a:pt x="307873" y="27876"/>
                  </a:lnTo>
                  <a:lnTo>
                    <a:pt x="292709" y="37185"/>
                  </a:lnTo>
                  <a:lnTo>
                    <a:pt x="291744" y="37541"/>
                  </a:lnTo>
                  <a:lnTo>
                    <a:pt x="249986" y="57658"/>
                  </a:lnTo>
                  <a:lnTo>
                    <a:pt x="210604" y="81584"/>
                  </a:lnTo>
                  <a:lnTo>
                    <a:pt x="173837" y="109080"/>
                  </a:lnTo>
                  <a:lnTo>
                    <a:pt x="139915" y="139903"/>
                  </a:lnTo>
                  <a:lnTo>
                    <a:pt x="109080" y="173824"/>
                  </a:lnTo>
                  <a:lnTo>
                    <a:pt x="81584" y="210604"/>
                  </a:lnTo>
                  <a:lnTo>
                    <a:pt x="57658" y="249986"/>
                  </a:lnTo>
                  <a:lnTo>
                    <a:pt x="37541" y="291744"/>
                  </a:lnTo>
                  <a:lnTo>
                    <a:pt x="21475" y="335635"/>
                  </a:lnTo>
                  <a:lnTo>
                    <a:pt x="9702" y="381406"/>
                  </a:lnTo>
                  <a:lnTo>
                    <a:pt x="2463" y="428840"/>
                  </a:lnTo>
                  <a:lnTo>
                    <a:pt x="0" y="477672"/>
                  </a:lnTo>
                  <a:lnTo>
                    <a:pt x="2463" y="526516"/>
                  </a:lnTo>
                  <a:lnTo>
                    <a:pt x="9702" y="573951"/>
                  </a:lnTo>
                  <a:lnTo>
                    <a:pt x="21475" y="619721"/>
                  </a:lnTo>
                  <a:lnTo>
                    <a:pt x="37541" y="663613"/>
                  </a:lnTo>
                  <a:lnTo>
                    <a:pt x="57658" y="705370"/>
                  </a:lnTo>
                  <a:lnTo>
                    <a:pt x="81584" y="744753"/>
                  </a:lnTo>
                  <a:lnTo>
                    <a:pt x="109080" y="781519"/>
                  </a:lnTo>
                  <a:lnTo>
                    <a:pt x="139915" y="815441"/>
                  </a:lnTo>
                  <a:lnTo>
                    <a:pt x="173837" y="846277"/>
                  </a:lnTo>
                  <a:lnTo>
                    <a:pt x="210604" y="873772"/>
                  </a:lnTo>
                  <a:lnTo>
                    <a:pt x="249986" y="897699"/>
                  </a:lnTo>
                  <a:lnTo>
                    <a:pt x="285419" y="914781"/>
                  </a:lnTo>
                  <a:lnTo>
                    <a:pt x="307873" y="928560"/>
                  </a:lnTo>
                  <a:lnTo>
                    <a:pt x="343395" y="943813"/>
                  </a:lnTo>
                  <a:lnTo>
                    <a:pt x="380479" y="953223"/>
                  </a:lnTo>
                  <a:lnTo>
                    <a:pt x="418858" y="956437"/>
                  </a:lnTo>
                  <a:lnTo>
                    <a:pt x="6193015" y="956437"/>
                  </a:lnTo>
                  <a:lnTo>
                    <a:pt x="6231394" y="953223"/>
                  </a:lnTo>
                  <a:lnTo>
                    <a:pt x="6268466" y="943813"/>
                  </a:lnTo>
                  <a:lnTo>
                    <a:pt x="6304000" y="928560"/>
                  </a:lnTo>
                  <a:lnTo>
                    <a:pt x="6337732" y="907834"/>
                  </a:lnTo>
                  <a:lnTo>
                    <a:pt x="6369431" y="881989"/>
                  </a:lnTo>
                  <a:lnTo>
                    <a:pt x="6398831" y="851382"/>
                  </a:lnTo>
                  <a:lnTo>
                    <a:pt x="6425705" y="816368"/>
                  </a:lnTo>
                  <a:lnTo>
                    <a:pt x="6449796" y="777328"/>
                  </a:lnTo>
                  <a:lnTo>
                    <a:pt x="6470853" y="734593"/>
                  </a:lnTo>
                  <a:lnTo>
                    <a:pt x="6488646" y="688530"/>
                  </a:lnTo>
                  <a:lnTo>
                    <a:pt x="6502908" y="639508"/>
                  </a:lnTo>
                  <a:lnTo>
                    <a:pt x="6513398" y="587870"/>
                  </a:lnTo>
                  <a:lnTo>
                    <a:pt x="6519875" y="533996"/>
                  </a:lnTo>
                  <a:lnTo>
                    <a:pt x="6522098" y="478218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8654" y="7901622"/>
              <a:ext cx="359410" cy="502920"/>
            </a:xfrm>
            <a:custGeom>
              <a:avLst/>
              <a:gdLst/>
              <a:ahLst/>
              <a:cxnLst/>
              <a:rect l="l" t="t" r="r" b="b"/>
              <a:pathLst>
                <a:path w="359409" h="502920">
                  <a:moveTo>
                    <a:pt x="335026" y="148945"/>
                  </a:moveTo>
                  <a:lnTo>
                    <a:pt x="327139" y="106273"/>
                  </a:lnTo>
                  <a:lnTo>
                    <a:pt x="316674" y="82105"/>
                  </a:lnTo>
                  <a:lnTo>
                    <a:pt x="315429" y="79743"/>
                  </a:lnTo>
                  <a:lnTo>
                    <a:pt x="289217" y="45148"/>
                  </a:lnTo>
                  <a:lnTo>
                    <a:pt x="255384" y="19685"/>
                  </a:lnTo>
                  <a:lnTo>
                    <a:pt x="253085" y="18478"/>
                  </a:lnTo>
                  <a:lnTo>
                    <a:pt x="253085" y="150799"/>
                  </a:lnTo>
                  <a:lnTo>
                    <a:pt x="253047" y="160680"/>
                  </a:lnTo>
                  <a:lnTo>
                    <a:pt x="237972" y="200456"/>
                  </a:lnTo>
                  <a:lnTo>
                    <a:pt x="203225" y="225374"/>
                  </a:lnTo>
                  <a:lnTo>
                    <a:pt x="184378" y="229146"/>
                  </a:lnTo>
                  <a:lnTo>
                    <a:pt x="174663" y="229146"/>
                  </a:lnTo>
                  <a:lnTo>
                    <a:pt x="134658" y="214045"/>
                  </a:lnTo>
                  <a:lnTo>
                    <a:pt x="109778" y="179285"/>
                  </a:lnTo>
                  <a:lnTo>
                    <a:pt x="106032" y="150799"/>
                  </a:lnTo>
                  <a:lnTo>
                    <a:pt x="106502" y="146011"/>
                  </a:lnTo>
                  <a:lnTo>
                    <a:pt x="121107" y="110756"/>
                  </a:lnTo>
                  <a:lnTo>
                    <a:pt x="155879" y="85852"/>
                  </a:lnTo>
                  <a:lnTo>
                    <a:pt x="174726" y="82105"/>
                  </a:lnTo>
                  <a:lnTo>
                    <a:pt x="184378" y="82105"/>
                  </a:lnTo>
                  <a:lnTo>
                    <a:pt x="224421" y="97167"/>
                  </a:lnTo>
                  <a:lnTo>
                    <a:pt x="249326" y="131953"/>
                  </a:lnTo>
                  <a:lnTo>
                    <a:pt x="252679" y="146710"/>
                  </a:lnTo>
                  <a:lnTo>
                    <a:pt x="253085" y="150799"/>
                  </a:lnTo>
                  <a:lnTo>
                    <a:pt x="253085" y="18478"/>
                  </a:lnTo>
                  <a:lnTo>
                    <a:pt x="249186" y="16408"/>
                  </a:lnTo>
                  <a:lnTo>
                    <a:pt x="209613" y="2908"/>
                  </a:lnTo>
                  <a:lnTo>
                    <a:pt x="181838" y="0"/>
                  </a:lnTo>
                  <a:lnTo>
                    <a:pt x="175933" y="0"/>
                  </a:lnTo>
                  <a:lnTo>
                    <a:pt x="133578" y="6959"/>
                  </a:lnTo>
                  <a:lnTo>
                    <a:pt x="95643" y="24587"/>
                  </a:lnTo>
                  <a:lnTo>
                    <a:pt x="63779" y="51689"/>
                  </a:lnTo>
                  <a:lnTo>
                    <a:pt x="40347" y="86169"/>
                  </a:lnTo>
                  <a:lnTo>
                    <a:pt x="26860" y="125907"/>
                  </a:lnTo>
                  <a:lnTo>
                    <a:pt x="24307" y="146011"/>
                  </a:lnTo>
                  <a:lnTo>
                    <a:pt x="24333" y="165227"/>
                  </a:lnTo>
                  <a:lnTo>
                    <a:pt x="33274" y="208559"/>
                  </a:lnTo>
                  <a:lnTo>
                    <a:pt x="52666" y="245618"/>
                  </a:lnTo>
                  <a:lnTo>
                    <a:pt x="78168" y="281520"/>
                  </a:lnTo>
                  <a:lnTo>
                    <a:pt x="95224" y="305943"/>
                  </a:lnTo>
                  <a:lnTo>
                    <a:pt x="127914" y="355866"/>
                  </a:lnTo>
                  <a:lnTo>
                    <a:pt x="152260" y="397700"/>
                  </a:lnTo>
                  <a:lnTo>
                    <a:pt x="171259" y="432181"/>
                  </a:lnTo>
                  <a:lnTo>
                    <a:pt x="174713" y="434251"/>
                  </a:lnTo>
                  <a:lnTo>
                    <a:pt x="184238" y="434251"/>
                  </a:lnTo>
                  <a:lnTo>
                    <a:pt x="187591" y="432320"/>
                  </a:lnTo>
                  <a:lnTo>
                    <a:pt x="187667" y="432181"/>
                  </a:lnTo>
                  <a:lnTo>
                    <a:pt x="193421" y="422338"/>
                  </a:lnTo>
                  <a:lnTo>
                    <a:pt x="221691" y="373278"/>
                  </a:lnTo>
                  <a:lnTo>
                    <a:pt x="251929" y="325450"/>
                  </a:lnTo>
                  <a:lnTo>
                    <a:pt x="290144" y="269113"/>
                  </a:lnTo>
                  <a:lnTo>
                    <a:pt x="307187" y="244805"/>
                  </a:lnTo>
                  <a:lnTo>
                    <a:pt x="311200" y="238747"/>
                  </a:lnTo>
                  <a:lnTo>
                    <a:pt x="328993" y="199174"/>
                  </a:lnTo>
                  <a:lnTo>
                    <a:pt x="334987" y="163461"/>
                  </a:lnTo>
                  <a:lnTo>
                    <a:pt x="335026" y="148945"/>
                  </a:lnTo>
                  <a:close/>
                </a:path>
                <a:path w="359409" h="502920">
                  <a:moveTo>
                    <a:pt x="359117" y="418985"/>
                  </a:moveTo>
                  <a:lnTo>
                    <a:pt x="352666" y="396024"/>
                  </a:lnTo>
                  <a:lnTo>
                    <a:pt x="334276" y="375640"/>
                  </a:lnTo>
                  <a:lnTo>
                    <a:pt x="305358" y="358609"/>
                  </a:lnTo>
                  <a:lnTo>
                    <a:pt x="267373" y="345694"/>
                  </a:lnTo>
                  <a:lnTo>
                    <a:pt x="252577" y="368655"/>
                  </a:lnTo>
                  <a:lnTo>
                    <a:pt x="232346" y="402196"/>
                  </a:lnTo>
                  <a:lnTo>
                    <a:pt x="207441" y="446049"/>
                  </a:lnTo>
                  <a:lnTo>
                    <a:pt x="203047" y="450405"/>
                  </a:lnTo>
                  <a:lnTo>
                    <a:pt x="191935" y="456768"/>
                  </a:lnTo>
                  <a:lnTo>
                    <a:pt x="185953" y="458355"/>
                  </a:lnTo>
                  <a:lnTo>
                    <a:pt x="172897" y="458317"/>
                  </a:lnTo>
                  <a:lnTo>
                    <a:pt x="166839" y="456628"/>
                  </a:lnTo>
                  <a:lnTo>
                    <a:pt x="155651" y="449986"/>
                  </a:lnTo>
                  <a:lnTo>
                    <a:pt x="151257" y="445477"/>
                  </a:lnTo>
                  <a:lnTo>
                    <a:pt x="119722" y="388823"/>
                  </a:lnTo>
                  <a:lnTo>
                    <a:pt x="92595" y="345770"/>
                  </a:lnTo>
                  <a:lnTo>
                    <a:pt x="54216" y="358495"/>
                  </a:lnTo>
                  <a:lnTo>
                    <a:pt x="25044" y="375475"/>
                  </a:lnTo>
                  <a:lnTo>
                    <a:pt x="6489" y="395897"/>
                  </a:lnTo>
                  <a:lnTo>
                    <a:pt x="0" y="418985"/>
                  </a:lnTo>
                  <a:lnTo>
                    <a:pt x="8839" y="446087"/>
                  </a:lnTo>
                  <a:lnTo>
                    <a:pt x="33718" y="469163"/>
                  </a:lnTo>
                  <a:lnTo>
                    <a:pt x="72123" y="487070"/>
                  </a:lnTo>
                  <a:lnTo>
                    <a:pt x="121577" y="498652"/>
                  </a:lnTo>
                  <a:lnTo>
                    <a:pt x="179552" y="502780"/>
                  </a:lnTo>
                  <a:lnTo>
                    <a:pt x="237540" y="498652"/>
                  </a:lnTo>
                  <a:lnTo>
                    <a:pt x="286981" y="487070"/>
                  </a:lnTo>
                  <a:lnTo>
                    <a:pt x="325399" y="469163"/>
                  </a:lnTo>
                  <a:lnTo>
                    <a:pt x="350266" y="446087"/>
                  </a:lnTo>
                  <a:lnTo>
                    <a:pt x="359117" y="418985"/>
                  </a:lnTo>
                  <a:close/>
                </a:path>
              </a:pathLst>
            </a:custGeom>
            <a:solidFill>
              <a:srgbClr val="933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92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5" dirty="0"/>
              <a:t>CONTACT</a:t>
            </a:r>
            <a:r>
              <a:rPr spc="-450" dirty="0"/>
              <a:t> </a:t>
            </a:r>
            <a:r>
              <a:rPr spc="295" dirty="0"/>
              <a:t>US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810752" y="4822458"/>
            <a:ext cx="3798570" cy="3798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3128547065</a:t>
            </a:r>
            <a:endParaRPr sz="2200" dirty="0">
              <a:latin typeface="Lucida Sans Unicode"/>
              <a:cs typeface="Lucida Sans Unicode"/>
            </a:endParaRPr>
          </a:p>
          <a:p>
            <a:pPr marL="12700" marR="734695">
              <a:lnSpc>
                <a:spcPct val="327700"/>
              </a:lnSpc>
              <a:spcBef>
                <a:spcPts val="35"/>
              </a:spcBef>
            </a:pPr>
            <a:r>
              <a:rPr sz="220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leads@swagatusa.com </a:t>
            </a:r>
            <a:r>
              <a:rPr sz="2200" spc="-10" dirty="0">
                <a:solidFill>
                  <a:srgbClr val="212121"/>
                </a:solidFill>
                <a:latin typeface="Lucida Sans Unicode"/>
                <a:cs typeface="Lucida Sans Unicode"/>
                <a:hlinkClick r:id="rId11"/>
              </a:rPr>
              <a:t>www.swagatusa.com</a:t>
            </a:r>
            <a:endParaRPr sz="22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305"/>
              </a:spcBef>
            </a:pPr>
            <a:endParaRPr sz="2200" dirty="0">
              <a:latin typeface="Lucida Sans Unicode"/>
              <a:cs typeface="Lucida Sans Unicode"/>
            </a:endParaRPr>
          </a:p>
          <a:p>
            <a:pPr marL="12700">
              <a:lnSpc>
                <a:spcPts val="2520"/>
              </a:lnSpc>
              <a:spcBef>
                <a:spcPts val="5"/>
              </a:spcBef>
            </a:pPr>
            <a:r>
              <a:rPr sz="2200" spc="-55" dirty="0">
                <a:solidFill>
                  <a:srgbClr val="212121"/>
                </a:solidFill>
                <a:latin typeface="Lucida Sans Unicode"/>
                <a:cs typeface="Lucida Sans Unicode"/>
              </a:rPr>
              <a:t>230</a:t>
            </a:r>
            <a:r>
              <a:rPr sz="2200" spc="-114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200" spc="150" dirty="0">
                <a:solidFill>
                  <a:srgbClr val="212121"/>
                </a:solidFill>
                <a:latin typeface="Lucida Sans Unicode"/>
                <a:cs typeface="Lucida Sans Unicode"/>
              </a:rPr>
              <a:t>W</a:t>
            </a:r>
            <a:r>
              <a:rPr sz="2200" spc="-11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212121"/>
                </a:solidFill>
                <a:latin typeface="Lucida Sans Unicode"/>
                <a:cs typeface="Lucida Sans Unicode"/>
              </a:rPr>
              <a:t>Monroe</a:t>
            </a:r>
            <a:r>
              <a:rPr sz="2200" spc="-11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200" spc="50" dirty="0">
                <a:solidFill>
                  <a:srgbClr val="212121"/>
                </a:solidFill>
                <a:latin typeface="Lucida Sans Unicode"/>
                <a:cs typeface="Lucida Sans Unicode"/>
              </a:rPr>
              <a:t>St,</a:t>
            </a:r>
            <a:r>
              <a:rPr sz="2200" spc="-114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212121"/>
                </a:solidFill>
                <a:latin typeface="Lucida Sans Unicode"/>
                <a:cs typeface="Lucida Sans Unicode"/>
              </a:rPr>
              <a:t>Suite</a:t>
            </a:r>
            <a:r>
              <a:rPr sz="2200" spc="-11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200" spc="-75" dirty="0">
                <a:solidFill>
                  <a:srgbClr val="212121"/>
                </a:solidFill>
                <a:latin typeface="Lucida Sans Unicode"/>
                <a:cs typeface="Lucida Sans Unicode"/>
              </a:rPr>
              <a:t>750,</a:t>
            </a:r>
            <a:endParaRPr sz="2200" dirty="0">
              <a:latin typeface="Lucida Sans Unicode"/>
              <a:cs typeface="Lucida Sans Unicode"/>
            </a:endParaRPr>
          </a:p>
          <a:p>
            <a:pPr marL="12700">
              <a:lnSpc>
                <a:spcPts val="2520"/>
              </a:lnSpc>
            </a:pPr>
            <a:r>
              <a:rPr sz="2200" spc="-45" dirty="0">
                <a:solidFill>
                  <a:srgbClr val="212121"/>
                </a:solidFill>
                <a:latin typeface="Lucida Sans Unicode"/>
                <a:cs typeface="Lucida Sans Unicode"/>
              </a:rPr>
              <a:t>Chicago,</a:t>
            </a:r>
            <a:r>
              <a:rPr sz="2200" spc="-10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212121"/>
                </a:solidFill>
                <a:latin typeface="Lucida Sans Unicode"/>
                <a:cs typeface="Lucida Sans Unicode"/>
              </a:rPr>
              <a:t>IL</a:t>
            </a:r>
            <a:r>
              <a:rPr sz="2200" spc="-9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2200" spc="45" dirty="0">
                <a:solidFill>
                  <a:srgbClr val="212121"/>
                </a:solidFill>
                <a:latin typeface="Lucida Sans Unicode"/>
                <a:cs typeface="Lucida Sans Unicode"/>
              </a:rPr>
              <a:t>60606</a:t>
            </a:r>
            <a:endParaRPr sz="2200" dirty="0">
              <a:latin typeface="Lucida Sans Unicode"/>
              <a:cs typeface="Lucida Sans Unicode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56095" y="1335052"/>
            <a:ext cx="14702155" cy="8130540"/>
            <a:chOff x="1156095" y="1335052"/>
            <a:chExt cx="14702155" cy="8130540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6095" y="1335052"/>
              <a:ext cx="2874605" cy="123824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09415" y="4624592"/>
              <a:ext cx="4783047" cy="47752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009454" y="6402212"/>
              <a:ext cx="4781550" cy="2996565"/>
            </a:xfrm>
            <a:custGeom>
              <a:avLst/>
              <a:gdLst/>
              <a:ahLst/>
              <a:cxnLst/>
              <a:rect l="l" t="t" r="r" b="b"/>
              <a:pathLst>
                <a:path w="4781550" h="2996565">
                  <a:moveTo>
                    <a:pt x="2144282" y="2984880"/>
                  </a:moveTo>
                  <a:lnTo>
                    <a:pt x="2152845" y="2985813"/>
                  </a:lnTo>
                  <a:lnTo>
                    <a:pt x="2200072" y="2990022"/>
                  </a:lnTo>
                  <a:lnTo>
                    <a:pt x="2247558" y="2993311"/>
                  </a:lnTo>
                  <a:lnTo>
                    <a:pt x="2295293" y="2995671"/>
                  </a:lnTo>
                  <a:lnTo>
                    <a:pt x="2309141" y="2996082"/>
                  </a:lnTo>
                </a:path>
                <a:path w="4781550" h="2996565">
                  <a:moveTo>
                    <a:pt x="2473817" y="2996082"/>
                  </a:moveTo>
                  <a:lnTo>
                    <a:pt x="2487665" y="2995671"/>
                  </a:lnTo>
                  <a:lnTo>
                    <a:pt x="2535400" y="2993311"/>
                  </a:lnTo>
                  <a:lnTo>
                    <a:pt x="2582886" y="2990022"/>
                  </a:lnTo>
                  <a:lnTo>
                    <a:pt x="2630113" y="2985813"/>
                  </a:lnTo>
                  <a:lnTo>
                    <a:pt x="2638676" y="2984880"/>
                  </a:lnTo>
                </a:path>
                <a:path w="4781550" h="2996565">
                  <a:moveTo>
                    <a:pt x="2042476" y="2972180"/>
                  </a:moveTo>
                  <a:lnTo>
                    <a:pt x="2059203" y="2974673"/>
                  </a:lnTo>
                  <a:lnTo>
                    <a:pt x="2105886" y="2980694"/>
                  </a:lnTo>
                  <a:lnTo>
                    <a:pt x="2144282" y="2984880"/>
                  </a:lnTo>
                </a:path>
                <a:path w="4781550" h="2996565">
                  <a:moveTo>
                    <a:pt x="2638676" y="2984880"/>
                  </a:moveTo>
                  <a:lnTo>
                    <a:pt x="2677072" y="2980694"/>
                  </a:lnTo>
                  <a:lnTo>
                    <a:pt x="2723755" y="2974673"/>
                  </a:lnTo>
                  <a:lnTo>
                    <a:pt x="2740482" y="2972180"/>
                  </a:lnTo>
                </a:path>
                <a:path w="4781550" h="2996565">
                  <a:moveTo>
                    <a:pt x="77536" y="28"/>
                  </a:moveTo>
                  <a:lnTo>
                    <a:pt x="77445" y="385"/>
                  </a:lnTo>
                </a:path>
                <a:path w="4781550" h="2996565">
                  <a:moveTo>
                    <a:pt x="486" y="557844"/>
                  </a:moveTo>
                  <a:lnTo>
                    <a:pt x="471" y="559180"/>
                  </a:lnTo>
                  <a:lnTo>
                    <a:pt x="0" y="606051"/>
                  </a:lnTo>
                  <a:lnTo>
                    <a:pt x="35" y="609979"/>
                  </a:lnTo>
                  <a:lnTo>
                    <a:pt x="385" y="654260"/>
                  </a:lnTo>
                  <a:lnTo>
                    <a:pt x="1859" y="702237"/>
                  </a:lnTo>
                  <a:lnTo>
                    <a:pt x="4219" y="749972"/>
                  </a:lnTo>
                  <a:lnTo>
                    <a:pt x="7508" y="797458"/>
                  </a:lnTo>
                  <a:lnTo>
                    <a:pt x="11717" y="844685"/>
                  </a:lnTo>
                  <a:lnTo>
                    <a:pt x="16836" y="891644"/>
                  </a:lnTo>
                  <a:lnTo>
                    <a:pt x="22857" y="938327"/>
                  </a:lnTo>
                  <a:lnTo>
                    <a:pt x="29771" y="984724"/>
                  </a:lnTo>
                  <a:lnTo>
                    <a:pt x="37570" y="1030826"/>
                  </a:lnTo>
                  <a:lnTo>
                    <a:pt x="46243" y="1076624"/>
                  </a:lnTo>
                  <a:lnTo>
                    <a:pt x="55782" y="1122111"/>
                  </a:lnTo>
                  <a:lnTo>
                    <a:pt x="66179" y="1167275"/>
                  </a:lnTo>
                  <a:lnTo>
                    <a:pt x="77424" y="1212110"/>
                  </a:lnTo>
                  <a:lnTo>
                    <a:pt x="89508" y="1256605"/>
                  </a:lnTo>
                  <a:lnTo>
                    <a:pt x="102422" y="1300752"/>
                  </a:lnTo>
                  <a:lnTo>
                    <a:pt x="116159" y="1344542"/>
                  </a:lnTo>
                  <a:lnTo>
                    <a:pt x="130707" y="1387966"/>
                  </a:lnTo>
                  <a:lnTo>
                    <a:pt x="146059" y="1431015"/>
                  </a:lnTo>
                  <a:lnTo>
                    <a:pt x="162206" y="1473680"/>
                  </a:lnTo>
                  <a:lnTo>
                    <a:pt x="179139" y="1515952"/>
                  </a:lnTo>
                  <a:lnTo>
                    <a:pt x="196848" y="1557823"/>
                  </a:lnTo>
                  <a:lnTo>
                    <a:pt x="215326" y="1599282"/>
                  </a:lnTo>
                  <a:lnTo>
                    <a:pt x="234562" y="1640323"/>
                  </a:lnTo>
                  <a:lnTo>
                    <a:pt x="254549" y="1680934"/>
                  </a:lnTo>
                  <a:lnTo>
                    <a:pt x="275276" y="1721108"/>
                  </a:lnTo>
                  <a:lnTo>
                    <a:pt x="296736" y="1760836"/>
                  </a:lnTo>
                  <a:lnTo>
                    <a:pt x="318919" y="1800108"/>
                  </a:lnTo>
                  <a:lnTo>
                    <a:pt x="341816" y="1838917"/>
                  </a:lnTo>
                  <a:lnTo>
                    <a:pt x="365419" y="1877252"/>
                  </a:lnTo>
                  <a:lnTo>
                    <a:pt x="389718" y="1915104"/>
                  </a:lnTo>
                  <a:lnTo>
                    <a:pt x="414704" y="1952466"/>
                  </a:lnTo>
                  <a:lnTo>
                    <a:pt x="440369" y="1989328"/>
                  </a:lnTo>
                  <a:lnTo>
                    <a:pt x="466704" y="2025681"/>
                  </a:lnTo>
                  <a:lnTo>
                    <a:pt x="493700" y="2061516"/>
                  </a:lnTo>
                  <a:lnTo>
                    <a:pt x="521347" y="2096824"/>
                  </a:lnTo>
                  <a:lnTo>
                    <a:pt x="549638" y="2131596"/>
                  </a:lnTo>
                  <a:lnTo>
                    <a:pt x="578562" y="2165824"/>
                  </a:lnTo>
                  <a:lnTo>
                    <a:pt x="608111" y="2199498"/>
                  </a:lnTo>
                  <a:lnTo>
                    <a:pt x="638276" y="2232610"/>
                  </a:lnTo>
                  <a:lnTo>
                    <a:pt x="669049" y="2265150"/>
                  </a:lnTo>
                  <a:lnTo>
                    <a:pt x="700420" y="2297110"/>
                  </a:lnTo>
                  <a:lnTo>
                    <a:pt x="732379" y="2328481"/>
                  </a:lnTo>
                  <a:lnTo>
                    <a:pt x="764920" y="2359254"/>
                  </a:lnTo>
                  <a:lnTo>
                    <a:pt x="798032" y="2389419"/>
                  </a:lnTo>
                  <a:lnTo>
                    <a:pt x="831706" y="2418968"/>
                  </a:lnTo>
                  <a:lnTo>
                    <a:pt x="865934" y="2447892"/>
                  </a:lnTo>
                  <a:lnTo>
                    <a:pt x="900706" y="2476183"/>
                  </a:lnTo>
                  <a:lnTo>
                    <a:pt x="936014" y="2503830"/>
                  </a:lnTo>
                  <a:lnTo>
                    <a:pt x="971849" y="2530826"/>
                  </a:lnTo>
                  <a:lnTo>
                    <a:pt x="1008202" y="2557160"/>
                  </a:lnTo>
                  <a:lnTo>
                    <a:pt x="1045064" y="2582826"/>
                  </a:lnTo>
                  <a:lnTo>
                    <a:pt x="1082426" y="2607812"/>
                  </a:lnTo>
                  <a:lnTo>
                    <a:pt x="1120278" y="2632111"/>
                  </a:lnTo>
                  <a:lnTo>
                    <a:pt x="1158613" y="2655714"/>
                  </a:lnTo>
                  <a:lnTo>
                    <a:pt x="1197421" y="2678611"/>
                  </a:lnTo>
                  <a:lnTo>
                    <a:pt x="1236694" y="2700794"/>
                  </a:lnTo>
                  <a:lnTo>
                    <a:pt x="1276422" y="2722254"/>
                  </a:lnTo>
                  <a:lnTo>
                    <a:pt x="1316596" y="2742981"/>
                  </a:lnTo>
                  <a:lnTo>
                    <a:pt x="1357207" y="2762968"/>
                  </a:lnTo>
                  <a:lnTo>
                    <a:pt x="1398248" y="2782204"/>
                  </a:lnTo>
                  <a:lnTo>
                    <a:pt x="1439707" y="2800681"/>
                  </a:lnTo>
                  <a:lnTo>
                    <a:pt x="1481578" y="2818391"/>
                  </a:lnTo>
                  <a:lnTo>
                    <a:pt x="1523850" y="2835324"/>
                  </a:lnTo>
                  <a:lnTo>
                    <a:pt x="1566515" y="2851471"/>
                  </a:lnTo>
                  <a:lnTo>
                    <a:pt x="1609564" y="2866823"/>
                  </a:lnTo>
                  <a:lnTo>
                    <a:pt x="1652988" y="2881371"/>
                  </a:lnTo>
                  <a:lnTo>
                    <a:pt x="1696778" y="2895107"/>
                  </a:lnTo>
                  <a:lnTo>
                    <a:pt x="1740944" y="2907954"/>
                  </a:lnTo>
                  <a:lnTo>
                    <a:pt x="1785420" y="2920106"/>
                  </a:lnTo>
                  <a:lnTo>
                    <a:pt x="1830255" y="2931351"/>
                  </a:lnTo>
                  <a:lnTo>
                    <a:pt x="1875419" y="2941748"/>
                  </a:lnTo>
                  <a:lnTo>
                    <a:pt x="1920906" y="2951287"/>
                  </a:lnTo>
                  <a:lnTo>
                    <a:pt x="1966704" y="2959960"/>
                  </a:lnTo>
                  <a:lnTo>
                    <a:pt x="2012806" y="2967758"/>
                  </a:lnTo>
                  <a:lnTo>
                    <a:pt x="2042476" y="2972180"/>
                  </a:lnTo>
                </a:path>
                <a:path w="4781550" h="2996565">
                  <a:moveTo>
                    <a:pt x="2740482" y="2972180"/>
                  </a:moveTo>
                  <a:lnTo>
                    <a:pt x="2816254" y="2959960"/>
                  </a:lnTo>
                  <a:lnTo>
                    <a:pt x="2862052" y="2951287"/>
                  </a:lnTo>
                  <a:lnTo>
                    <a:pt x="2907539" y="2941748"/>
                  </a:lnTo>
                  <a:lnTo>
                    <a:pt x="2952703" y="2931351"/>
                  </a:lnTo>
                  <a:lnTo>
                    <a:pt x="2997538" y="2920106"/>
                  </a:lnTo>
                  <a:lnTo>
                    <a:pt x="3042014" y="2907957"/>
                  </a:lnTo>
                  <a:lnTo>
                    <a:pt x="3086180" y="2895107"/>
                  </a:lnTo>
                  <a:lnTo>
                    <a:pt x="3129970" y="2881371"/>
                  </a:lnTo>
                  <a:lnTo>
                    <a:pt x="3173394" y="2866823"/>
                  </a:lnTo>
                  <a:lnTo>
                    <a:pt x="3216443" y="2851471"/>
                  </a:lnTo>
                  <a:lnTo>
                    <a:pt x="3259108" y="2835324"/>
                  </a:lnTo>
                  <a:lnTo>
                    <a:pt x="3301380" y="2818391"/>
                  </a:lnTo>
                  <a:lnTo>
                    <a:pt x="3343251" y="2800681"/>
                  </a:lnTo>
                  <a:lnTo>
                    <a:pt x="3384710" y="2782204"/>
                  </a:lnTo>
                  <a:lnTo>
                    <a:pt x="3425751" y="2762968"/>
                  </a:lnTo>
                  <a:lnTo>
                    <a:pt x="3466362" y="2742981"/>
                  </a:lnTo>
                  <a:lnTo>
                    <a:pt x="3506536" y="2722254"/>
                  </a:lnTo>
                  <a:lnTo>
                    <a:pt x="3546264" y="2700794"/>
                  </a:lnTo>
                  <a:lnTo>
                    <a:pt x="3585536" y="2678611"/>
                  </a:lnTo>
                  <a:lnTo>
                    <a:pt x="3624345" y="2655714"/>
                  </a:lnTo>
                  <a:lnTo>
                    <a:pt x="3662679" y="2632111"/>
                  </a:lnTo>
                  <a:lnTo>
                    <a:pt x="3700532" y="2607812"/>
                  </a:lnTo>
                  <a:lnTo>
                    <a:pt x="3737894" y="2582826"/>
                  </a:lnTo>
                  <a:lnTo>
                    <a:pt x="3774756" y="2557160"/>
                  </a:lnTo>
                  <a:lnTo>
                    <a:pt x="3811109" y="2530826"/>
                  </a:lnTo>
                  <a:lnTo>
                    <a:pt x="3846944" y="2503830"/>
                  </a:lnTo>
                  <a:lnTo>
                    <a:pt x="3882252" y="2476183"/>
                  </a:lnTo>
                  <a:lnTo>
                    <a:pt x="3917024" y="2447892"/>
                  </a:lnTo>
                  <a:lnTo>
                    <a:pt x="3951252" y="2418968"/>
                  </a:lnTo>
                  <a:lnTo>
                    <a:pt x="3984926" y="2389419"/>
                  </a:lnTo>
                  <a:lnTo>
                    <a:pt x="4018038" y="2359254"/>
                  </a:lnTo>
                  <a:lnTo>
                    <a:pt x="4050578" y="2328481"/>
                  </a:lnTo>
                  <a:lnTo>
                    <a:pt x="4082538" y="2297110"/>
                  </a:lnTo>
                  <a:lnTo>
                    <a:pt x="4113909" y="2265150"/>
                  </a:lnTo>
                  <a:lnTo>
                    <a:pt x="4144682" y="2232610"/>
                  </a:lnTo>
                  <a:lnTo>
                    <a:pt x="4174847" y="2199498"/>
                  </a:lnTo>
                  <a:lnTo>
                    <a:pt x="4204396" y="2165824"/>
                  </a:lnTo>
                  <a:lnTo>
                    <a:pt x="4233320" y="2131596"/>
                  </a:lnTo>
                  <a:lnTo>
                    <a:pt x="4261611" y="2096824"/>
                  </a:lnTo>
                  <a:lnTo>
                    <a:pt x="4289258" y="2061516"/>
                  </a:lnTo>
                  <a:lnTo>
                    <a:pt x="4316254" y="2025681"/>
                  </a:lnTo>
                  <a:lnTo>
                    <a:pt x="4342588" y="1989328"/>
                  </a:lnTo>
                  <a:lnTo>
                    <a:pt x="4368254" y="1952466"/>
                  </a:lnTo>
                  <a:lnTo>
                    <a:pt x="4393240" y="1915104"/>
                  </a:lnTo>
                  <a:lnTo>
                    <a:pt x="4417539" y="1877252"/>
                  </a:lnTo>
                  <a:lnTo>
                    <a:pt x="4441142" y="1838917"/>
                  </a:lnTo>
                  <a:lnTo>
                    <a:pt x="4464039" y="1800108"/>
                  </a:lnTo>
                  <a:lnTo>
                    <a:pt x="4486222" y="1760836"/>
                  </a:lnTo>
                  <a:lnTo>
                    <a:pt x="4507682" y="1721108"/>
                  </a:lnTo>
                  <a:lnTo>
                    <a:pt x="4528409" y="1680934"/>
                  </a:lnTo>
                  <a:lnTo>
                    <a:pt x="4548396" y="1640323"/>
                  </a:lnTo>
                  <a:lnTo>
                    <a:pt x="4567632" y="1599282"/>
                  </a:lnTo>
                  <a:lnTo>
                    <a:pt x="4586109" y="1557823"/>
                  </a:lnTo>
                  <a:lnTo>
                    <a:pt x="4603819" y="1515952"/>
                  </a:lnTo>
                  <a:lnTo>
                    <a:pt x="4620752" y="1473680"/>
                  </a:lnTo>
                  <a:lnTo>
                    <a:pt x="4636899" y="1431015"/>
                  </a:lnTo>
                  <a:lnTo>
                    <a:pt x="4652251" y="1387966"/>
                  </a:lnTo>
                  <a:lnTo>
                    <a:pt x="4666799" y="1344542"/>
                  </a:lnTo>
                  <a:lnTo>
                    <a:pt x="4680535" y="1300752"/>
                  </a:lnTo>
                  <a:lnTo>
                    <a:pt x="4693450" y="1256605"/>
                  </a:lnTo>
                  <a:lnTo>
                    <a:pt x="4705534" y="1212110"/>
                  </a:lnTo>
                  <a:lnTo>
                    <a:pt x="4716779" y="1167275"/>
                  </a:lnTo>
                  <a:lnTo>
                    <a:pt x="4727176" y="1122111"/>
                  </a:lnTo>
                  <a:lnTo>
                    <a:pt x="4736715" y="1076624"/>
                  </a:lnTo>
                  <a:lnTo>
                    <a:pt x="4745388" y="1030826"/>
                  </a:lnTo>
                  <a:lnTo>
                    <a:pt x="4753186" y="984724"/>
                  </a:lnTo>
                  <a:lnTo>
                    <a:pt x="4760101" y="938327"/>
                  </a:lnTo>
                  <a:lnTo>
                    <a:pt x="4766122" y="891644"/>
                  </a:lnTo>
                  <a:lnTo>
                    <a:pt x="4771241" y="844685"/>
                  </a:lnTo>
                  <a:lnTo>
                    <a:pt x="4775450" y="797458"/>
                  </a:lnTo>
                  <a:lnTo>
                    <a:pt x="4778739" y="749972"/>
                  </a:lnTo>
                  <a:lnTo>
                    <a:pt x="4781099" y="702237"/>
                  </a:lnTo>
                  <a:lnTo>
                    <a:pt x="4781509" y="688409"/>
                  </a:lnTo>
                </a:path>
                <a:path w="4781550" h="2996565">
                  <a:moveTo>
                    <a:pt x="4771353" y="368671"/>
                  </a:moveTo>
                  <a:lnTo>
                    <a:pt x="4771182" y="367425"/>
                  </a:lnTo>
                </a:path>
                <a:path w="4781550" h="2996565">
                  <a:moveTo>
                    <a:pt x="4705626" y="359"/>
                  </a:moveTo>
                  <a:lnTo>
                    <a:pt x="4705511" y="0"/>
                  </a:lnTo>
                </a:path>
              </a:pathLst>
            </a:custGeom>
            <a:ln w="13335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627</Words>
  <Application>Microsoft Office PowerPoint</Application>
  <PresentationFormat>Custom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 Black</vt:lpstr>
      <vt:lpstr>Lucida Sans Unicode</vt:lpstr>
      <vt:lpstr>Trebuchet MS</vt:lpstr>
      <vt:lpstr>Office Theme</vt:lpstr>
      <vt:lpstr>How Business Immigration Attorneys in Chicago Support Employment-Based Visa Applications?</vt:lpstr>
      <vt:lpstr>What Is an Employment-Based Visa?</vt:lpstr>
      <vt:lpstr>How Immigration Attorneys Help Employees</vt:lpstr>
      <vt:lpstr>Handling Difficult Immigration Situaions</vt:lpstr>
      <vt:lpstr>How Business Immigration Attorneys Help Employers</vt:lpstr>
      <vt:lpstr>PowerPoint Presentation</vt:lpstr>
      <vt:lpstr>How Beneficial It Is to Hire an Immigration Lawyer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Immigration Attorneys in Chicago</dc:title>
  <dc:creator>Team WebbersUX®</dc:creator>
  <cp:keywords>DAHLr9YBgbM,BADXLdVx6fw,0</cp:keywords>
  <cp:lastModifiedBy>Anisha WL</cp:lastModifiedBy>
  <cp:revision>1</cp:revision>
  <dcterms:created xsi:type="dcterms:W3CDTF">2026-06-15T09:39:10Z</dcterms:created>
  <dcterms:modified xsi:type="dcterms:W3CDTF">2026-06-15T09:41:01Z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2026-06-15T00:00:00Z</vt:filetime>
  </property>
  <property fmtid="{D5CDD505-2E9C-101B-9397-08002B2CF9AE}" pid="4" name="Creator">
    <vt:lpwstr>Canva</vt:lpwstr>
  </property>
  <property fmtid="{D5CDD505-2E9C-101B-9397-08002B2CF9AE}" pid="5" name="LastSaved">
    <vt:filetime>2026-06-15T00:00:00Z</vt:filetime>
  </property>
  <property fmtid="{D5CDD505-2E9C-101B-9397-08002B2CF9AE}" pid="6" name="Producer">
    <vt:lpwstr>Canva</vt:lpwstr>
  </property>
</Properties>
</file>