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79A46-0952-4A9F-A5D7-1BEA78ACB413}" type="datetimeFigureOut">
              <a:rPr lang="en-US" smtClean="0"/>
              <a:t>22-Oct-25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862D4-198A-470C-B984-299A9A0EF5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njntrainandconsult.com/cpr-bl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njntrainandconsult.com/respirator-fit-testin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jntrainandconsult.com/respirator-fit-testin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915400" cy="1219200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Gabriola" pitchFamily="82" charset="0"/>
              </a:rPr>
              <a:t>CPR Instructor Training Near </a:t>
            </a:r>
            <a:r>
              <a:rPr lang="en-US" sz="6600" b="1" dirty="0" smtClean="0">
                <a:latin typeface="Gabriola" pitchFamily="82" charset="0"/>
              </a:rPr>
              <a:t>Me</a:t>
            </a:r>
            <a:endParaRPr lang="en-US" sz="6600" dirty="0"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724400"/>
            <a:ext cx="8763000" cy="16764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Gabriola" pitchFamily="82" charset="0"/>
              </a:rPr>
              <a:t>Become a skilled CPR instructor by enrolling in hands-on </a:t>
            </a:r>
            <a:r>
              <a:rPr lang="en-US" b="1" u="sng" dirty="0" smtClean="0">
                <a:solidFill>
                  <a:schemeClr val="tx1"/>
                </a:solidFill>
                <a:latin typeface="Gabriola" pitchFamily="82" charset="0"/>
                <a:hlinkClick r:id="rId2"/>
              </a:rPr>
              <a:t>CPR instructor training near Houston</a:t>
            </a:r>
            <a:r>
              <a:rPr lang="en-US" dirty="0" smtClean="0">
                <a:solidFill>
                  <a:schemeClr val="tx1"/>
                </a:solidFill>
                <a:latin typeface="Gabriola" pitchFamily="82" charset="0"/>
              </a:rPr>
              <a:t> and gain the confidence to teach lifesaving skills effectively</a:t>
            </a:r>
            <a:r>
              <a:rPr lang="en-US" dirty="0" smtClean="0">
                <a:solidFill>
                  <a:schemeClr val="tx1"/>
                </a:solidFill>
                <a:latin typeface="Gabriola" pitchFamily="82" charset="0"/>
              </a:rPr>
              <a:t>.</a:t>
            </a:r>
            <a:endParaRPr lang="en-US" dirty="0" smtClean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4" name="Picture 3" descr="collaborative-process-indian-business-mans-brainstorming-meeting-officediverse-team-young-people-dressed-suits-cooperating-developing-common-projec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1905000"/>
            <a:ext cx="3733800" cy="2514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81000"/>
            <a:ext cx="6324600" cy="1143000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Gabriola" pitchFamily="82" charset="0"/>
              </a:rPr>
              <a:t>BLS Training </a:t>
            </a:r>
            <a:r>
              <a:rPr lang="en-US" sz="6600" b="1" dirty="0" smtClean="0">
                <a:latin typeface="Gabriola" pitchFamily="82" charset="0"/>
              </a:rPr>
              <a:t>Renewal</a:t>
            </a:r>
            <a:endParaRPr lang="en-US" sz="6600" dirty="0"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724400"/>
            <a:ext cx="8763000" cy="16002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Gabriola" pitchFamily="82" charset="0"/>
              </a:rPr>
              <a:t> Update your skills quickly by taking expert-led BLS training renewal courses, staying compliant &amp; confident in performing essential emergency procedures</a:t>
            </a:r>
            <a:r>
              <a:rPr lang="en-US" dirty="0" smtClean="0">
                <a:solidFill>
                  <a:schemeClr val="tx1"/>
                </a:solidFill>
                <a:latin typeface="Gabriola" pitchFamily="82" charset="0"/>
              </a:rPr>
              <a:t>.</a:t>
            </a:r>
            <a:endParaRPr lang="en-US" dirty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5" name="Picture 4" descr="nurse-conducts-resuscitation-doctor-helps-woman-perform-oper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1828800"/>
            <a:ext cx="3733800" cy="259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305800" cy="1752600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Gabriola" pitchFamily="82" charset="0"/>
              </a:rPr>
              <a:t>Respirator Fit Testing </a:t>
            </a:r>
            <a:r>
              <a:rPr lang="en-US" sz="6600" b="1" dirty="0" smtClean="0">
                <a:latin typeface="Gabriola" pitchFamily="82" charset="0"/>
              </a:rPr>
              <a:t>Training</a:t>
            </a:r>
            <a:endParaRPr lang="en-US" sz="6600" dirty="0"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953000"/>
            <a:ext cx="8763000" cy="1371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Gabriola" pitchFamily="82" charset="0"/>
              </a:rPr>
              <a:t>Protect yourself and your team by joining </a:t>
            </a:r>
            <a:r>
              <a:rPr lang="en-US" b="1" u="sng" dirty="0">
                <a:solidFill>
                  <a:schemeClr val="tx1"/>
                </a:solidFill>
                <a:latin typeface="Gabriola" pitchFamily="82" charset="0"/>
                <a:hlinkClick r:id="rId2"/>
              </a:rPr>
              <a:t>respirator fit testing training</a:t>
            </a:r>
            <a:r>
              <a:rPr lang="en-US" dirty="0">
                <a:solidFill>
                  <a:schemeClr val="tx1"/>
                </a:solidFill>
                <a:latin typeface="Gabriola" pitchFamily="82" charset="0"/>
              </a:rPr>
              <a:t>, learning proper fit techniques to ensure workplace safety and regulatory compliance</a:t>
            </a:r>
            <a:r>
              <a:rPr lang="en-US" dirty="0" smtClean="0">
                <a:solidFill>
                  <a:schemeClr val="tx1"/>
                </a:solidFill>
                <a:latin typeface="Gabriola" pitchFamily="82" charset="0"/>
              </a:rPr>
              <a:t>.</a:t>
            </a:r>
            <a:endParaRPr lang="en-US" dirty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6" name="Picture 5" descr="healthcare-professional-checking-diabetic-patient-glucose-leve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1905000"/>
            <a:ext cx="3657600" cy="2514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33400"/>
            <a:ext cx="3733800" cy="1143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latin typeface="Gabriola" pitchFamily="82" charset="0"/>
              </a:rPr>
              <a:t>Contact Us</a:t>
            </a:r>
            <a:endParaRPr lang="en-US" sz="7200" b="1" dirty="0"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133600"/>
            <a:ext cx="8763000" cy="4572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Gabriola" pitchFamily="82" charset="0"/>
              </a:rPr>
              <a:t>About:</a:t>
            </a:r>
            <a:r>
              <a:rPr lang="en-US" sz="2800" dirty="0" smtClean="0">
                <a:solidFill>
                  <a:schemeClr val="tx1"/>
                </a:solidFill>
                <a:latin typeface="Gabriola" pitchFamily="82" charset="0"/>
              </a:rPr>
              <a:t> NJN Training &amp; Consulting delivers expert training in SAMA, CPR/BLS, respirator fit testing and business consulting. We help clients achieve certifications, growth or excellence with hands-on support.</a:t>
            </a:r>
          </a:p>
          <a:p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Gabriola" pitchFamily="82" charset="0"/>
              </a:rPr>
              <a:t>Address:</a:t>
            </a:r>
            <a:r>
              <a:rPr lang="en-US" sz="2800" dirty="0" smtClean="0">
                <a:solidFill>
                  <a:schemeClr val="tx1"/>
                </a:solidFill>
                <a:latin typeface="Gabriola" pitchFamily="82" charset="0"/>
              </a:rPr>
              <a:t> 9301 Southwest Freeway Ste. 435 Houston, texas 77074</a:t>
            </a:r>
          </a:p>
          <a:p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Gabriola" pitchFamily="82" charset="0"/>
              </a:rPr>
              <a:t>Phone No:</a:t>
            </a:r>
            <a:r>
              <a:rPr lang="en-US" sz="2800" dirty="0" smtClean="0">
                <a:solidFill>
                  <a:schemeClr val="tx1"/>
                </a:solidFill>
                <a:latin typeface="Gabriola" pitchFamily="82" charset="0"/>
              </a:rPr>
              <a:t> 281-901-4785</a:t>
            </a:r>
          </a:p>
          <a:p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Gabriola" pitchFamily="82" charset="0"/>
              </a:rPr>
              <a:t>Website: </a:t>
            </a:r>
            <a:r>
              <a:rPr lang="en-US" sz="2800" b="1" dirty="0" smtClean="0">
                <a:solidFill>
                  <a:schemeClr val="tx1"/>
                </a:solidFill>
                <a:latin typeface="Gabriola" pitchFamily="82" charset="0"/>
                <a:hlinkClick r:id="rId2"/>
              </a:rPr>
              <a:t>https://www.njntrainandconsult.com/</a:t>
            </a:r>
            <a:endParaRPr lang="en-US" sz="2800" b="1" dirty="0" smtClean="0">
              <a:solidFill>
                <a:schemeClr val="tx1"/>
              </a:solidFill>
              <a:latin typeface="Gabriola" pitchFamily="82" charset="0"/>
            </a:endParaRPr>
          </a:p>
          <a:p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  <a:p>
            <a:endParaRPr lang="en-US" sz="2800" dirty="0" smtClean="0">
              <a:solidFill>
                <a:schemeClr val="tx1"/>
              </a:solidFill>
              <a:latin typeface="Gabriola" pitchFamily="82" charset="0"/>
            </a:endParaRPr>
          </a:p>
          <a:p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57200"/>
            <a:ext cx="1371362" cy="13713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118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CPR Instructor Training Near Me</vt:lpstr>
      <vt:lpstr>BLS Training Renewal</vt:lpstr>
      <vt:lpstr>Respirator Fit Testing Training</vt:lpstr>
      <vt:lpstr>Contact 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CPR Instructor Training Near Me</dc:title>
  <dc:creator>pc</dc:creator>
  <cp:lastModifiedBy>pc</cp:lastModifiedBy>
  <cp:revision>7</cp:revision>
  <dcterms:created xsi:type="dcterms:W3CDTF">2025-10-22T03:15:16Z</dcterms:created>
  <dcterms:modified xsi:type="dcterms:W3CDTF">2025-10-22T04:16:15Z</dcterms:modified>
</cp:coreProperties>
</file>