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Alice Bold" panose="020B0604020202020204" charset="0"/>
      <p:regular r:id="rId11"/>
    </p:embeddedFont>
    <p:embeddedFont>
      <p:font typeface="Alice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randedltd.co.uk/pages/about-us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randedltd.co.uk/blogs/news/who-is-branded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brandedltd.co.uk" TargetMode="Externa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78460" r="-85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28600" y="2629122"/>
            <a:ext cx="18288000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" y="377490"/>
            <a:ext cx="18288002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992032" y="3601047"/>
            <a:ext cx="5600143" cy="4480114"/>
          </a:xfrm>
          <a:custGeom>
            <a:avLst/>
            <a:gdLst/>
            <a:ahLst/>
            <a:cxnLst/>
            <a:rect l="l" t="t" r="r" b="b"/>
            <a:pathLst>
              <a:path w="5600143" h="4480114">
                <a:moveTo>
                  <a:pt x="0" y="0"/>
                </a:moveTo>
                <a:lnTo>
                  <a:pt x="5600142" y="0"/>
                </a:lnTo>
                <a:lnTo>
                  <a:pt x="5600142" y="4480115"/>
                </a:lnTo>
                <a:lnTo>
                  <a:pt x="0" y="44801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3190575" y="1430814"/>
            <a:ext cx="11906850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Blank Apparel UK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38463" y="3908641"/>
            <a:ext cx="7583668" cy="349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055AA"/>
                </a:solidFill>
                <a:latin typeface="Alice"/>
                <a:ea typeface="Alice"/>
                <a:cs typeface="Alice"/>
                <a:sym typeface="Alice"/>
              </a:rPr>
              <a:t>Discover </a:t>
            </a:r>
            <a:r>
              <a:rPr lang="en-US" sz="3999" u="sng" dirty="0">
                <a:solidFill>
                  <a:srgbClr val="7055AA"/>
                </a:solidFill>
                <a:latin typeface="Alice Bold"/>
                <a:ea typeface="Alice Bold"/>
                <a:cs typeface="Alice Bold"/>
                <a:sym typeface="Alice Bold"/>
                <a:hlinkClick r:id="rId6" tooltip="https://brandedltd.co.uk/pages/about-us"/>
              </a:rPr>
              <a:t>blank apparel in UK</a:t>
            </a:r>
            <a:r>
              <a:rPr lang="en-US" sz="3999" dirty="0">
                <a:solidFill>
                  <a:srgbClr val="7055AA"/>
                </a:solidFill>
                <a:latin typeface="Alice"/>
                <a:ea typeface="Alice"/>
                <a:cs typeface="Alice"/>
                <a:sym typeface="Alice"/>
              </a:rPr>
              <a:t> for premium basics, clean designs, &amp; soft fabrics ideal for printing, branding, &amp; everyday wear with unmatched comfort and quality.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78460" r="-85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28602" y="2564720"/>
            <a:ext cx="18745202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28602" y="377490"/>
            <a:ext cx="18288001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9" y="0"/>
                </a:lnTo>
                <a:lnTo>
                  <a:pt x="21880949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509302" y="4129805"/>
            <a:ext cx="3112242" cy="4671283"/>
          </a:xfrm>
          <a:custGeom>
            <a:avLst/>
            <a:gdLst/>
            <a:ahLst/>
            <a:cxnLst/>
            <a:rect l="l" t="t" r="r" b="b"/>
            <a:pathLst>
              <a:path w="3112242" h="4671283">
                <a:moveTo>
                  <a:pt x="0" y="0"/>
                </a:moveTo>
                <a:lnTo>
                  <a:pt x="3112242" y="0"/>
                </a:lnTo>
                <a:lnTo>
                  <a:pt x="3112242" y="4671283"/>
                </a:lnTo>
                <a:lnTo>
                  <a:pt x="0" y="46712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2991579" y="2267202"/>
            <a:ext cx="12126712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Sample Sale Clothing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78250" y="4677828"/>
            <a:ext cx="7439241" cy="349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7055AA"/>
                </a:solidFill>
                <a:latin typeface="Alice"/>
                <a:ea typeface="Alice"/>
                <a:cs typeface="Alice"/>
                <a:sym typeface="Alice"/>
              </a:rPr>
              <a:t>Shop sample sale clothing with exclusive deals, limited pieces, premium fabrics, and standout styles for high-quality apparel at exceptional, affordable prices.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78460" r="-85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629122"/>
            <a:ext cx="18288000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" y="441892"/>
            <a:ext cx="18059402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095043" y="5256820"/>
            <a:ext cx="5682126" cy="3196196"/>
          </a:xfrm>
          <a:custGeom>
            <a:avLst/>
            <a:gdLst/>
            <a:ahLst/>
            <a:cxnLst/>
            <a:rect l="l" t="t" r="r" b="b"/>
            <a:pathLst>
              <a:path w="5682126" h="3196196">
                <a:moveTo>
                  <a:pt x="0" y="0"/>
                </a:moveTo>
                <a:lnTo>
                  <a:pt x="5682126" y="0"/>
                </a:lnTo>
                <a:lnTo>
                  <a:pt x="5682126" y="3196196"/>
                </a:lnTo>
                <a:lnTo>
                  <a:pt x="0" y="3196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3353862" y="1289837"/>
            <a:ext cx="11906850" cy="3489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Essential Collection Clothing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26233" y="5180620"/>
            <a:ext cx="7437316" cy="349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7055AA"/>
                </a:solidFill>
                <a:latin typeface="Alice"/>
                <a:ea typeface="Alice"/>
                <a:cs typeface="Alice"/>
                <a:sym typeface="Alice"/>
              </a:rPr>
              <a:t>Explore </a:t>
            </a:r>
            <a:r>
              <a:rPr lang="en-US" sz="3999" u="sng">
                <a:solidFill>
                  <a:srgbClr val="7055AA"/>
                </a:solidFill>
                <a:latin typeface="Alice Bold"/>
                <a:ea typeface="Alice Bold"/>
                <a:cs typeface="Alice Bold"/>
                <a:sym typeface="Alice Bold"/>
                <a:hlinkClick r:id="rId6" tooltip="https://brandedltd.co.uk/blogs/news/who-is-branded"/>
              </a:rPr>
              <a:t>essential collection clothing</a:t>
            </a:r>
            <a:r>
              <a:rPr lang="en-US" sz="3999">
                <a:solidFill>
                  <a:srgbClr val="7055AA"/>
                </a:solidFill>
                <a:latin typeface="Alice"/>
                <a:ea typeface="Alice"/>
                <a:cs typeface="Alice"/>
                <a:sym typeface="Alice"/>
              </a:rPr>
              <a:t> designed with versatile fits, quality fabrics, &amp; modern styling for effortless looks for comfort, identity, or expression.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78460" r="-85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52400" y="2212276"/>
            <a:ext cx="18440400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9"/>
                </a:lnTo>
                <a:lnTo>
                  <a:pt x="0" y="72803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400" y="568571"/>
            <a:ext cx="17907000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70772" y="2655078"/>
            <a:ext cx="13888169" cy="640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Bio:</a:t>
            </a: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 </a:t>
            </a:r>
            <a:r>
              <a:rPr lang="en-US" sz="3999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Branded brings you a premium range of luxury blanks that combine exceptional quality with modern fashion. Whether you need oversized fits or outerwear, our collection helps you look sharper &amp; more stylish.</a:t>
            </a:r>
          </a:p>
          <a:p>
            <a:pPr algn="l">
              <a:lnSpc>
                <a:spcPts val="5599"/>
              </a:lnSpc>
            </a:pPr>
            <a:endParaRPr lang="en-US" sz="3999" dirty="0" smtClean="0">
              <a:solidFill>
                <a:srgbClr val="7055AA"/>
              </a:solidFill>
              <a:latin typeface="Alice" panose="020B0604020202020204" charset="0"/>
              <a:ea typeface="Alice"/>
              <a:cs typeface="Alice"/>
              <a:sym typeface="Alice"/>
            </a:endParaRPr>
          </a:p>
          <a:p>
            <a:pPr algn="l">
              <a:lnSpc>
                <a:spcPts val="5599"/>
              </a:lnSpc>
            </a:pP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Address:</a:t>
            </a: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 </a:t>
            </a:r>
            <a:r>
              <a:rPr lang="en-US" sz="3999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Branded Ltd, Unit 6, Swift Business Park, </a:t>
            </a:r>
            <a:r>
              <a:rPr lang="en-US" sz="3999" dirty="0" err="1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Rainham</a:t>
            </a:r>
            <a:r>
              <a:rPr lang="en-US" sz="3999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, RM13 8LE, United Kingdom</a:t>
            </a:r>
          </a:p>
          <a:p>
            <a:pPr algn="l">
              <a:lnSpc>
                <a:spcPts val="5599"/>
              </a:lnSpc>
            </a:pPr>
            <a:endParaRPr lang="en-US" sz="3999" dirty="0" smtClean="0">
              <a:solidFill>
                <a:srgbClr val="7055AA"/>
              </a:solidFill>
              <a:latin typeface="Alice" panose="020B0604020202020204" charset="0"/>
              <a:ea typeface="Alice"/>
              <a:cs typeface="Alice"/>
              <a:sym typeface="Alice"/>
            </a:endParaRPr>
          </a:p>
          <a:p>
            <a:pPr algn="l">
              <a:lnSpc>
                <a:spcPts val="5599"/>
              </a:lnSpc>
            </a:pP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Website:</a:t>
            </a:r>
            <a:r>
              <a:rPr lang="en-US" sz="3999" b="1" dirty="0" smtClean="0">
                <a:solidFill>
                  <a:srgbClr val="7055AA"/>
                </a:solidFill>
                <a:latin typeface="Alice" panose="020B0604020202020204" charset="0"/>
                <a:ea typeface="Alice"/>
                <a:cs typeface="Alice"/>
                <a:sym typeface="Alice"/>
              </a:rPr>
              <a:t> </a:t>
            </a:r>
            <a:r>
              <a:rPr lang="en-US" sz="3999" b="1" u="sng" dirty="0" smtClean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  <a:hlinkClick r:id="rId5" tooltip="https://brandedltd.co.uk"/>
              </a:rPr>
              <a:t>https://brandedltd.co.uk/</a:t>
            </a:r>
            <a:endParaRPr lang="en-US" sz="3999" b="1" u="sng" dirty="0">
              <a:solidFill>
                <a:srgbClr val="7055AA"/>
              </a:solidFill>
              <a:latin typeface="Alice" panose="020B0604020202020204" charset="0"/>
              <a:ea typeface="Alice Bold"/>
              <a:cs typeface="Alice Bold"/>
              <a:sym typeface="Alice Bold"/>
              <a:hlinkClick r:id="rId5" tooltip="https://brandedltd.co.uk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3188446" y="568571"/>
            <a:ext cx="1987049" cy="1987049"/>
          </a:xfrm>
          <a:custGeom>
            <a:avLst/>
            <a:gdLst/>
            <a:ahLst/>
            <a:cxnLst/>
            <a:rect l="l" t="t" r="r" b="b"/>
            <a:pathLst>
              <a:path w="1987049" h="1987049">
                <a:moveTo>
                  <a:pt x="0" y="0"/>
                </a:moveTo>
                <a:lnTo>
                  <a:pt x="1987049" y="0"/>
                </a:lnTo>
                <a:lnTo>
                  <a:pt x="1987049" y="1987048"/>
                </a:lnTo>
                <a:lnTo>
                  <a:pt x="0" y="19870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6018552" y="603263"/>
            <a:ext cx="6592608" cy="171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7055AA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Contact 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78460" r="-85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28600" y="1503306"/>
            <a:ext cx="18288000" cy="7280388"/>
          </a:xfrm>
          <a:custGeom>
            <a:avLst/>
            <a:gdLst/>
            <a:ahLst/>
            <a:cxnLst/>
            <a:rect l="l" t="t" r="r" b="b"/>
            <a:pathLst>
              <a:path w="21880948" h="7280388">
                <a:moveTo>
                  <a:pt x="0" y="0"/>
                </a:moveTo>
                <a:lnTo>
                  <a:pt x="21880948" y="0"/>
                </a:lnTo>
                <a:lnTo>
                  <a:pt x="21880948" y="7280388"/>
                </a:lnTo>
                <a:lnTo>
                  <a:pt x="0" y="7280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100048" y="4184668"/>
            <a:ext cx="6399633" cy="171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7055AA"/>
                </a:solidFill>
                <a:latin typeface="Alice Bold"/>
                <a:ea typeface="Alice Bold"/>
                <a:cs typeface="Alice Bold"/>
                <a:sym typeface="Alice Bold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157</Words>
  <Application>Microsoft Office PowerPoint</Application>
  <PresentationFormat>Custom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Alice Bold</vt:lpstr>
      <vt:lpstr>Alice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Gold Watercolor Floral Presentation</dc:title>
  <cp:lastModifiedBy>SYS</cp:lastModifiedBy>
  <cp:revision>3</cp:revision>
  <dcterms:created xsi:type="dcterms:W3CDTF">2006-08-16T00:00:00Z</dcterms:created>
  <dcterms:modified xsi:type="dcterms:W3CDTF">2025-12-03T11:00:54Z</dcterms:modified>
  <dc:identifier>DAG6cnhGAgM</dc:identifier>
</cp:coreProperties>
</file>