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91" d="100"/>
          <a:sy n="91" d="100"/>
        </p:scale>
        <p:origin x="-102"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https://www.airflypolicy.com/baggage-policy/frontier-airlines-baggage-policy"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www.airflypolicy.com/baggage-policy/frontier-airlines-baggage-policy"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s://www.airflypolicy.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1E40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502920"/>
            <a:ext cx="10881360" cy="731520"/>
          </a:xfrm>
          <a:prstGeom prst="rect">
            <a:avLst/>
          </a:prstGeom>
          <a:noFill/>
        </p:spPr>
        <p:txBody>
          <a:bodyPr wrap="none">
            <a:spAutoFit/>
          </a:bodyPr>
          <a:lstStyle/>
          <a:p>
            <a:pPr>
              <a:defRPr sz="3000" b="1">
                <a:solidFill>
                  <a:srgbClr val="0F172A"/>
                </a:solidFill>
                <a:latin typeface="Aptos Display"/>
              </a:defRPr>
            </a:pPr>
            <a:r>
              <a:t>Frontier Baggage Regulations Explained Before You Fly</a:t>
            </a:r>
          </a:p>
        </p:txBody>
      </p:sp>
      <p:sp>
        <p:nvSpPr>
          <p:cNvPr id="4" name="Rounded Rectangle 3"/>
          <p:cNvSpPr/>
          <p:nvPr/>
        </p:nvSpPr>
        <p:spPr>
          <a:xfrm>
            <a:off x="640080" y="1417320"/>
            <a:ext cx="10881360" cy="4709160"/>
          </a:xfrm>
          <a:prstGeom prst="roundRect">
            <a:avLst/>
          </a:prstGeom>
          <a:solidFill>
            <a:srgbClr val="FFFFFF"/>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60120" y="1828800"/>
            <a:ext cx="10149840" cy="1417320"/>
          </a:xfrm>
          <a:prstGeom prst="rect">
            <a:avLst/>
          </a:prstGeom>
          <a:noFill/>
        </p:spPr>
        <p:txBody>
          <a:bodyPr wrap="square">
            <a:spAutoFit/>
          </a:bodyPr>
          <a:lstStyle/>
          <a:p>
            <a:pPr>
              <a:defRPr sz="1800">
                <a:solidFill>
                  <a:srgbClr val="334155"/>
                </a:solidFill>
                <a:latin typeface="Aptos"/>
              </a:defRPr>
            </a:pPr>
            <a:r>
              <a:t>Know what you can bring, what to check, and how to avoid baggage surprises.</a:t>
            </a:r>
          </a:p>
        </p:txBody>
      </p:sp>
      <p:sp>
        <p:nvSpPr>
          <p:cNvPr id="6" name="TextBox 5"/>
          <p:cNvSpPr txBox="1"/>
          <p:nvPr/>
        </p:nvSpPr>
        <p:spPr>
          <a:xfrm>
            <a:off x="960120" y="3246120"/>
            <a:ext cx="10058400" cy="2468880"/>
          </a:xfrm>
          <a:prstGeom prst="rect">
            <a:avLst/>
          </a:prstGeom>
          <a:noFill/>
        </p:spPr>
        <p:txBody>
          <a:bodyPr wrap="square">
            <a:spAutoFit/>
          </a:bodyPr>
          <a:lstStyle/>
          <a:p>
            <a:pPr>
              <a:spcAft>
                <a:spcPts val="900"/>
              </a:spcAft>
              <a:defRPr sz="1500">
                <a:solidFill>
                  <a:srgbClr val="1E293B"/>
                </a:solidFill>
                <a:latin typeface="Aptos"/>
              </a:defRPr>
            </a:pPr>
            <a:r>
              <a:t>Call: +1-888-212-0809</a:t>
            </a:r>
          </a:p>
        </p:txBody>
      </p:sp>
      <p:sp>
        <p:nvSpPr>
          <p:cNvPr id="7" name="TextBox 6"/>
          <p:cNvSpPr txBox="1"/>
          <p:nvPr/>
        </p:nvSpPr>
        <p:spPr>
          <a:xfrm>
            <a:off x="10881360" y="6446520"/>
            <a:ext cx="640080" cy="228600"/>
          </a:xfrm>
          <a:prstGeom prst="rect">
            <a:avLst/>
          </a:prstGeom>
          <a:noFill/>
        </p:spPr>
        <p:txBody>
          <a:bodyPr wrap="none">
            <a:spAutoFit/>
          </a:bodyPr>
          <a:lstStyle/>
          <a:p>
            <a:pPr algn="r">
              <a:defRPr sz="1000">
                <a:solidFill>
                  <a:srgbClr val="64748B"/>
                </a:solidFill>
              </a:defRPr>
            </a:pPr>
            <a:r>
              <a:t>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1E40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502920"/>
            <a:ext cx="10881360" cy="731520"/>
          </a:xfrm>
          <a:prstGeom prst="rect">
            <a:avLst/>
          </a:prstGeom>
          <a:noFill/>
        </p:spPr>
        <p:txBody>
          <a:bodyPr wrap="none">
            <a:spAutoFit/>
          </a:bodyPr>
          <a:lstStyle/>
          <a:p>
            <a:pPr>
              <a:defRPr sz="2800" b="1">
                <a:solidFill>
                  <a:srgbClr val="0F172A"/>
                </a:solidFill>
                <a:latin typeface="Aptos Display"/>
              </a:defRPr>
            </a:pPr>
            <a:r>
              <a:t>Introduction</a:t>
            </a:r>
          </a:p>
        </p:txBody>
      </p:sp>
      <p:sp>
        <p:nvSpPr>
          <p:cNvPr id="4" name="Rounded Rectangle 3"/>
          <p:cNvSpPr/>
          <p:nvPr/>
        </p:nvSpPr>
        <p:spPr>
          <a:xfrm>
            <a:off x="640080" y="1417320"/>
            <a:ext cx="10881360" cy="4709160"/>
          </a:xfrm>
          <a:prstGeom prst="roundRect">
            <a:avLst/>
          </a:prstGeom>
          <a:solidFill>
            <a:srgbClr val="FFFFFF"/>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60120" y="1828800"/>
            <a:ext cx="10149840" cy="830997"/>
          </a:xfrm>
          <a:prstGeom prst="rect">
            <a:avLst/>
          </a:prstGeom>
          <a:noFill/>
        </p:spPr>
        <p:txBody>
          <a:bodyPr wrap="square">
            <a:spAutoFit/>
          </a:bodyPr>
          <a:lstStyle/>
          <a:p>
            <a:pPr>
              <a:defRPr sz="1600">
                <a:solidFill>
                  <a:srgbClr val="334155"/>
                </a:solidFill>
                <a:latin typeface="Aptos"/>
              </a:defRPr>
            </a:pPr>
            <a:r>
              <a:rPr dirty="0"/>
              <a:t>Understanding </a:t>
            </a:r>
            <a:r>
              <a:rPr dirty="0">
                <a:hlinkClick r:id="rId2"/>
              </a:rPr>
              <a:t>frontier baggage regulation </a:t>
            </a:r>
            <a:r>
              <a:rPr dirty="0"/>
              <a:t>before your trip can make airport check-in much easier. From personal items and carry-ons to checked luggage, knowing the applicable size, weight, and timing requirements helps travelers prepare properly and reduce unexpected issues at the airport.</a:t>
            </a:r>
          </a:p>
        </p:txBody>
      </p:sp>
      <p:sp>
        <p:nvSpPr>
          <p:cNvPr id="6" name="TextBox 5"/>
          <p:cNvSpPr txBox="1"/>
          <p:nvPr/>
        </p:nvSpPr>
        <p:spPr>
          <a:xfrm>
            <a:off x="10881360" y="6446520"/>
            <a:ext cx="640080" cy="228600"/>
          </a:xfrm>
          <a:prstGeom prst="rect">
            <a:avLst/>
          </a:prstGeom>
          <a:noFill/>
        </p:spPr>
        <p:txBody>
          <a:bodyPr wrap="none">
            <a:spAutoFit/>
          </a:bodyPr>
          <a:lstStyle/>
          <a:p>
            <a:pPr algn="r">
              <a:defRPr sz="1000">
                <a:solidFill>
                  <a:srgbClr val="64748B"/>
                </a:solidFill>
              </a:defRPr>
            </a:pPr>
            <a: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1E40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502920"/>
            <a:ext cx="10881360" cy="731520"/>
          </a:xfrm>
          <a:prstGeom prst="rect">
            <a:avLst/>
          </a:prstGeom>
          <a:noFill/>
        </p:spPr>
        <p:txBody>
          <a:bodyPr wrap="none">
            <a:spAutoFit/>
          </a:bodyPr>
          <a:lstStyle/>
          <a:p>
            <a:pPr>
              <a:defRPr sz="2800" b="1">
                <a:solidFill>
                  <a:srgbClr val="0F172A"/>
                </a:solidFill>
                <a:latin typeface="Aptos Display"/>
              </a:defRPr>
            </a:pPr>
            <a:r>
              <a:t>Frontier Personal Item Size</a:t>
            </a:r>
          </a:p>
        </p:txBody>
      </p:sp>
      <p:sp>
        <p:nvSpPr>
          <p:cNvPr id="4" name="Rounded Rectangle 3"/>
          <p:cNvSpPr/>
          <p:nvPr/>
        </p:nvSpPr>
        <p:spPr>
          <a:xfrm>
            <a:off x="640080" y="1417320"/>
            <a:ext cx="10881360" cy="4709160"/>
          </a:xfrm>
          <a:prstGeom prst="roundRect">
            <a:avLst/>
          </a:prstGeom>
          <a:solidFill>
            <a:srgbClr val="FFFFFF"/>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60120" y="1828800"/>
            <a:ext cx="10149840" cy="830997"/>
          </a:xfrm>
          <a:prstGeom prst="rect">
            <a:avLst/>
          </a:prstGeom>
          <a:noFill/>
        </p:spPr>
        <p:txBody>
          <a:bodyPr wrap="square">
            <a:spAutoFit/>
          </a:bodyPr>
          <a:lstStyle/>
          <a:p>
            <a:pPr>
              <a:defRPr sz="1600">
                <a:solidFill>
                  <a:srgbClr val="334155"/>
                </a:solidFill>
                <a:latin typeface="Aptos"/>
              </a:defRPr>
            </a:pPr>
            <a:r>
              <a:rPr dirty="0"/>
              <a:t>Your </a:t>
            </a:r>
            <a:r>
              <a:rPr lang="en-US" dirty="0" smtClean="0"/>
              <a:t>frontier </a:t>
            </a:r>
            <a:r>
              <a:rPr dirty="0" smtClean="0"/>
              <a:t>personal item</a:t>
            </a:r>
            <a:r>
              <a:rPr lang="en-US" dirty="0" smtClean="0"/>
              <a:t> size</a:t>
            </a:r>
            <a:r>
              <a:rPr dirty="0" smtClean="0"/>
              <a:t> </a:t>
            </a:r>
            <a:r>
              <a:rPr dirty="0"/>
              <a:t>should fit within the airline’s permitted dimensions and be small enough to store in the designated space. Checking your bag measurements before leaving home can help you avoid last-minute repacking at the airport.</a:t>
            </a:r>
          </a:p>
        </p:txBody>
      </p:sp>
      <p:sp>
        <p:nvSpPr>
          <p:cNvPr id="6" name="TextBox 5"/>
          <p:cNvSpPr txBox="1"/>
          <p:nvPr/>
        </p:nvSpPr>
        <p:spPr>
          <a:xfrm>
            <a:off x="960120" y="3246120"/>
            <a:ext cx="10058400" cy="2468880"/>
          </a:xfrm>
          <a:prstGeom prst="rect">
            <a:avLst/>
          </a:prstGeom>
          <a:noFill/>
        </p:spPr>
        <p:txBody>
          <a:bodyPr wrap="square">
            <a:spAutoFit/>
          </a:bodyPr>
          <a:lstStyle/>
          <a:p>
            <a:pPr>
              <a:spcAft>
                <a:spcPts val="900"/>
              </a:spcAft>
              <a:defRPr sz="1500">
                <a:solidFill>
                  <a:srgbClr val="1E293B"/>
                </a:solidFill>
                <a:latin typeface="Aptos"/>
              </a:defRPr>
            </a:pPr>
            <a:r>
              <a:t>• Review the Frontier personal item size requirements.</a:t>
            </a:r>
          </a:p>
          <a:p>
            <a:pPr>
              <a:spcAft>
                <a:spcPts val="900"/>
              </a:spcAft>
              <a:defRPr sz="1500">
                <a:solidFill>
                  <a:srgbClr val="1E293B"/>
                </a:solidFill>
                <a:latin typeface="Aptos"/>
              </a:defRPr>
            </a:pPr>
            <a:r>
              <a:t>• Measure your backpack, handbag, or small travel bag.</a:t>
            </a:r>
          </a:p>
          <a:p>
            <a:pPr>
              <a:spcAft>
                <a:spcPts val="900"/>
              </a:spcAft>
              <a:defRPr sz="1500">
                <a:solidFill>
                  <a:srgbClr val="1E293B"/>
                </a:solidFill>
                <a:latin typeface="Aptos"/>
              </a:defRPr>
            </a:pPr>
            <a:r>
              <a:t>• Keep essential items easily accessible.</a:t>
            </a:r>
          </a:p>
          <a:p>
            <a:pPr>
              <a:spcAft>
                <a:spcPts val="900"/>
              </a:spcAft>
              <a:defRPr sz="1500">
                <a:solidFill>
                  <a:srgbClr val="1E293B"/>
                </a:solidFill>
                <a:latin typeface="Aptos"/>
              </a:defRPr>
            </a:pPr>
            <a:r>
              <a:t>• Avoid overfilling your personal item.</a:t>
            </a:r>
          </a:p>
          <a:p>
            <a:pPr>
              <a:spcAft>
                <a:spcPts val="900"/>
              </a:spcAft>
              <a:defRPr sz="1500">
                <a:solidFill>
                  <a:srgbClr val="1E293B"/>
                </a:solidFill>
                <a:latin typeface="Aptos"/>
              </a:defRPr>
            </a:pPr>
            <a:r>
              <a:t>• Confirm current requirements before traveling.</a:t>
            </a:r>
          </a:p>
        </p:txBody>
      </p:sp>
      <p:sp>
        <p:nvSpPr>
          <p:cNvPr id="7" name="TextBox 6"/>
          <p:cNvSpPr txBox="1"/>
          <p:nvPr/>
        </p:nvSpPr>
        <p:spPr>
          <a:xfrm>
            <a:off x="10881360" y="6446520"/>
            <a:ext cx="640080" cy="228600"/>
          </a:xfrm>
          <a:prstGeom prst="rect">
            <a:avLst/>
          </a:prstGeom>
          <a:noFill/>
        </p:spPr>
        <p:txBody>
          <a:bodyPr wrap="none">
            <a:spAutoFit/>
          </a:bodyPr>
          <a:lstStyle/>
          <a:p>
            <a:pPr algn="r">
              <a:defRPr sz="1000">
                <a:solidFill>
                  <a:srgbClr val="64748B"/>
                </a:solidFill>
              </a:defRPr>
            </a:pPr>
            <a: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1E40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502920"/>
            <a:ext cx="10881360" cy="731520"/>
          </a:xfrm>
          <a:prstGeom prst="rect">
            <a:avLst/>
          </a:prstGeom>
          <a:noFill/>
        </p:spPr>
        <p:txBody>
          <a:bodyPr wrap="none">
            <a:spAutoFit/>
          </a:bodyPr>
          <a:lstStyle/>
          <a:p>
            <a:pPr>
              <a:defRPr sz="2800" b="1">
                <a:solidFill>
                  <a:srgbClr val="0F172A"/>
                </a:solidFill>
                <a:latin typeface="Aptos Display"/>
              </a:defRPr>
            </a:pPr>
            <a:r>
              <a:t>Frontier Carry-On Bag Price</a:t>
            </a:r>
          </a:p>
        </p:txBody>
      </p:sp>
      <p:sp>
        <p:nvSpPr>
          <p:cNvPr id="4" name="Rounded Rectangle 3"/>
          <p:cNvSpPr/>
          <p:nvPr/>
        </p:nvSpPr>
        <p:spPr>
          <a:xfrm>
            <a:off x="640080" y="1417320"/>
            <a:ext cx="10881360" cy="4709160"/>
          </a:xfrm>
          <a:prstGeom prst="roundRect">
            <a:avLst/>
          </a:prstGeom>
          <a:solidFill>
            <a:srgbClr val="FFFFFF"/>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60120" y="1828800"/>
            <a:ext cx="10149840" cy="830997"/>
          </a:xfrm>
          <a:prstGeom prst="rect">
            <a:avLst/>
          </a:prstGeom>
          <a:noFill/>
        </p:spPr>
        <p:txBody>
          <a:bodyPr wrap="square">
            <a:spAutoFit/>
          </a:bodyPr>
          <a:lstStyle/>
          <a:p>
            <a:pPr>
              <a:defRPr sz="1600">
                <a:solidFill>
                  <a:srgbClr val="334155"/>
                </a:solidFill>
                <a:latin typeface="Aptos"/>
              </a:defRPr>
            </a:pPr>
            <a:r>
              <a:rPr lang="en-US" dirty="0" smtClean="0"/>
              <a:t>Frontier </a:t>
            </a:r>
            <a:r>
              <a:rPr dirty="0" smtClean="0"/>
              <a:t>Carry-on </a:t>
            </a:r>
            <a:r>
              <a:rPr dirty="0"/>
              <a:t>baggage rules can vary depending on when and how you add your bag to a reservation. Travelers should check their booking and current baggage options before heading to the airport rather than assuming a carry-on is included.</a:t>
            </a:r>
          </a:p>
        </p:txBody>
      </p:sp>
      <p:sp>
        <p:nvSpPr>
          <p:cNvPr id="6" name="TextBox 5"/>
          <p:cNvSpPr txBox="1"/>
          <p:nvPr/>
        </p:nvSpPr>
        <p:spPr>
          <a:xfrm>
            <a:off x="960120" y="3246120"/>
            <a:ext cx="10058400" cy="2468880"/>
          </a:xfrm>
          <a:prstGeom prst="rect">
            <a:avLst/>
          </a:prstGeom>
          <a:noFill/>
        </p:spPr>
        <p:txBody>
          <a:bodyPr wrap="square">
            <a:spAutoFit/>
          </a:bodyPr>
          <a:lstStyle/>
          <a:p>
            <a:pPr>
              <a:spcAft>
                <a:spcPts val="900"/>
              </a:spcAft>
              <a:defRPr sz="1500">
                <a:solidFill>
                  <a:srgbClr val="1E293B"/>
                </a:solidFill>
                <a:latin typeface="Aptos"/>
              </a:defRPr>
            </a:pPr>
            <a:r>
              <a:t>• Check the Frontier carry-on bag price before purchasing.</a:t>
            </a:r>
          </a:p>
          <a:p>
            <a:pPr>
              <a:spcAft>
                <a:spcPts val="900"/>
              </a:spcAft>
              <a:defRPr sz="1500">
                <a:solidFill>
                  <a:srgbClr val="1E293B"/>
                </a:solidFill>
                <a:latin typeface="Aptos"/>
              </a:defRPr>
            </a:pPr>
            <a:r>
              <a:t>• Review baggage options during booking.</a:t>
            </a:r>
          </a:p>
          <a:p>
            <a:pPr>
              <a:spcAft>
                <a:spcPts val="900"/>
              </a:spcAft>
              <a:defRPr sz="1500">
                <a:solidFill>
                  <a:srgbClr val="1E293B"/>
                </a:solidFill>
                <a:latin typeface="Aptos"/>
              </a:defRPr>
            </a:pPr>
            <a:r>
              <a:t>• Adding baggage in advance may simplify airport preparation.</a:t>
            </a:r>
          </a:p>
          <a:p>
            <a:pPr>
              <a:spcAft>
                <a:spcPts val="900"/>
              </a:spcAft>
              <a:defRPr sz="1500">
                <a:solidFill>
                  <a:srgbClr val="1E293B"/>
                </a:solidFill>
                <a:latin typeface="Aptos"/>
              </a:defRPr>
            </a:pPr>
            <a:r>
              <a:t>• Confirm your carry-on meets the permitted dimensions.</a:t>
            </a:r>
          </a:p>
          <a:p>
            <a:pPr>
              <a:spcAft>
                <a:spcPts val="900"/>
              </a:spcAft>
              <a:defRPr sz="1500">
                <a:solidFill>
                  <a:srgbClr val="1E293B"/>
                </a:solidFill>
                <a:latin typeface="Aptos"/>
              </a:defRPr>
            </a:pPr>
            <a:r>
              <a:t>• Keep your baggage receipt or confirmation available.</a:t>
            </a:r>
          </a:p>
        </p:txBody>
      </p:sp>
      <p:sp>
        <p:nvSpPr>
          <p:cNvPr id="7" name="TextBox 6"/>
          <p:cNvSpPr txBox="1"/>
          <p:nvPr/>
        </p:nvSpPr>
        <p:spPr>
          <a:xfrm>
            <a:off x="10881360" y="6446520"/>
            <a:ext cx="640080" cy="228600"/>
          </a:xfrm>
          <a:prstGeom prst="rect">
            <a:avLst/>
          </a:prstGeom>
          <a:noFill/>
        </p:spPr>
        <p:txBody>
          <a:bodyPr wrap="none">
            <a:spAutoFit/>
          </a:bodyPr>
          <a:lstStyle/>
          <a:p>
            <a:pPr algn="r">
              <a:defRPr sz="1000">
                <a:solidFill>
                  <a:srgbClr val="64748B"/>
                </a:solidFill>
              </a:defRPr>
            </a:pPr>
            <a: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1E40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502920"/>
            <a:ext cx="10881360" cy="731520"/>
          </a:xfrm>
          <a:prstGeom prst="rect">
            <a:avLst/>
          </a:prstGeom>
          <a:noFill/>
        </p:spPr>
        <p:txBody>
          <a:bodyPr wrap="none">
            <a:spAutoFit/>
          </a:bodyPr>
          <a:lstStyle/>
          <a:p>
            <a:pPr>
              <a:defRPr sz="2800" b="1">
                <a:solidFill>
                  <a:srgbClr val="0F172A"/>
                </a:solidFill>
                <a:latin typeface="Aptos Display"/>
              </a:defRPr>
            </a:pPr>
            <a:r>
              <a:t>Frontier Baggage Regulation Carry On</a:t>
            </a:r>
          </a:p>
        </p:txBody>
      </p:sp>
      <p:sp>
        <p:nvSpPr>
          <p:cNvPr id="4" name="Rounded Rectangle 3"/>
          <p:cNvSpPr/>
          <p:nvPr/>
        </p:nvSpPr>
        <p:spPr>
          <a:xfrm>
            <a:off x="640080" y="1417320"/>
            <a:ext cx="10881360" cy="4709160"/>
          </a:xfrm>
          <a:prstGeom prst="roundRect">
            <a:avLst/>
          </a:prstGeom>
          <a:solidFill>
            <a:srgbClr val="FFFFFF"/>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60120" y="1828800"/>
            <a:ext cx="10149840" cy="830997"/>
          </a:xfrm>
          <a:prstGeom prst="rect">
            <a:avLst/>
          </a:prstGeom>
          <a:noFill/>
        </p:spPr>
        <p:txBody>
          <a:bodyPr wrap="square">
            <a:spAutoFit/>
          </a:bodyPr>
          <a:lstStyle/>
          <a:p>
            <a:pPr>
              <a:defRPr sz="1600">
                <a:solidFill>
                  <a:srgbClr val="334155"/>
                </a:solidFill>
                <a:latin typeface="Aptos"/>
              </a:defRPr>
            </a:pPr>
            <a:r>
              <a:rPr dirty="0"/>
              <a:t>Understanding the </a:t>
            </a:r>
            <a:r>
              <a:rPr dirty="0">
                <a:hlinkClick r:id="rId2"/>
              </a:rPr>
              <a:t>Frontier baggage regulation carry on </a:t>
            </a:r>
            <a:r>
              <a:rPr dirty="0"/>
              <a:t>requirements helps you choose the right luggage for your trip. Carry-on bags must meet the applicable size rules and should be prepared according to your ticket and baggage selections.</a:t>
            </a:r>
          </a:p>
        </p:txBody>
      </p:sp>
      <p:sp>
        <p:nvSpPr>
          <p:cNvPr id="6" name="TextBox 5"/>
          <p:cNvSpPr txBox="1"/>
          <p:nvPr/>
        </p:nvSpPr>
        <p:spPr>
          <a:xfrm>
            <a:off x="960120" y="3246120"/>
            <a:ext cx="10058400" cy="2468880"/>
          </a:xfrm>
          <a:prstGeom prst="rect">
            <a:avLst/>
          </a:prstGeom>
          <a:noFill/>
        </p:spPr>
        <p:txBody>
          <a:bodyPr wrap="square">
            <a:spAutoFit/>
          </a:bodyPr>
          <a:lstStyle/>
          <a:p>
            <a:pPr>
              <a:spcAft>
                <a:spcPts val="900"/>
              </a:spcAft>
              <a:defRPr sz="1500">
                <a:solidFill>
                  <a:srgbClr val="1E293B"/>
                </a:solidFill>
                <a:latin typeface="Aptos"/>
              </a:defRPr>
            </a:pPr>
            <a:r>
              <a:t>• Check carry-on dimensions before packing.</a:t>
            </a:r>
          </a:p>
          <a:p>
            <a:pPr>
              <a:spcAft>
                <a:spcPts val="900"/>
              </a:spcAft>
              <a:defRPr sz="1500">
                <a:solidFill>
                  <a:srgbClr val="1E293B"/>
                </a:solidFill>
                <a:latin typeface="Aptos"/>
              </a:defRPr>
            </a:pPr>
            <a:r>
              <a:t>• Confirm whether your fare includes the required baggage.</a:t>
            </a:r>
          </a:p>
          <a:p>
            <a:pPr>
              <a:spcAft>
                <a:spcPts val="900"/>
              </a:spcAft>
              <a:defRPr sz="1500">
                <a:solidFill>
                  <a:srgbClr val="1E293B"/>
                </a:solidFill>
                <a:latin typeface="Aptos"/>
              </a:defRPr>
            </a:pPr>
            <a:r>
              <a:t>• Avoid bags that exceed permitted measurements.</a:t>
            </a:r>
          </a:p>
          <a:p>
            <a:pPr>
              <a:spcAft>
                <a:spcPts val="900"/>
              </a:spcAft>
              <a:defRPr sz="1500">
                <a:solidFill>
                  <a:srgbClr val="1E293B"/>
                </a:solidFill>
                <a:latin typeface="Aptos"/>
              </a:defRPr>
            </a:pPr>
            <a:r>
              <a:t>• Keep travel documents and valuables accessible.</a:t>
            </a:r>
          </a:p>
          <a:p>
            <a:pPr>
              <a:spcAft>
                <a:spcPts val="900"/>
              </a:spcAft>
              <a:defRPr sz="1500">
                <a:solidFill>
                  <a:srgbClr val="1E293B"/>
                </a:solidFill>
                <a:latin typeface="Aptos"/>
              </a:defRPr>
            </a:pPr>
            <a:r>
              <a:t>• Review the latest baggage rules before departure.</a:t>
            </a:r>
          </a:p>
        </p:txBody>
      </p:sp>
      <p:sp>
        <p:nvSpPr>
          <p:cNvPr id="7" name="TextBox 6"/>
          <p:cNvSpPr txBox="1"/>
          <p:nvPr/>
        </p:nvSpPr>
        <p:spPr>
          <a:xfrm>
            <a:off x="10881360" y="6446520"/>
            <a:ext cx="640080" cy="228600"/>
          </a:xfrm>
          <a:prstGeom prst="rect">
            <a:avLst/>
          </a:prstGeom>
          <a:noFill/>
        </p:spPr>
        <p:txBody>
          <a:bodyPr wrap="none">
            <a:spAutoFit/>
          </a:bodyPr>
          <a:lstStyle/>
          <a:p>
            <a:pPr algn="r">
              <a:defRPr sz="1000">
                <a:solidFill>
                  <a:srgbClr val="64748B"/>
                </a:solidFill>
              </a:defRPr>
            </a:pPr>
            <a:r>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1E40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502920"/>
            <a:ext cx="10881360" cy="731520"/>
          </a:xfrm>
          <a:prstGeom prst="rect">
            <a:avLst/>
          </a:prstGeom>
          <a:noFill/>
        </p:spPr>
        <p:txBody>
          <a:bodyPr wrap="none">
            <a:spAutoFit/>
          </a:bodyPr>
          <a:lstStyle/>
          <a:p>
            <a:pPr>
              <a:defRPr sz="2800" b="1">
                <a:solidFill>
                  <a:srgbClr val="0F172A"/>
                </a:solidFill>
                <a:latin typeface="Aptos Display"/>
              </a:defRPr>
            </a:pPr>
            <a:r>
              <a:t>Frontier Checked Bag Price</a:t>
            </a:r>
          </a:p>
        </p:txBody>
      </p:sp>
      <p:sp>
        <p:nvSpPr>
          <p:cNvPr id="4" name="Rounded Rectangle 3"/>
          <p:cNvSpPr/>
          <p:nvPr/>
        </p:nvSpPr>
        <p:spPr>
          <a:xfrm>
            <a:off x="640080" y="1417320"/>
            <a:ext cx="10881360" cy="4709160"/>
          </a:xfrm>
          <a:prstGeom prst="roundRect">
            <a:avLst/>
          </a:prstGeom>
          <a:solidFill>
            <a:srgbClr val="FFFFFF"/>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60120" y="1828800"/>
            <a:ext cx="10149840" cy="1417320"/>
          </a:xfrm>
          <a:prstGeom prst="rect">
            <a:avLst/>
          </a:prstGeom>
          <a:noFill/>
        </p:spPr>
        <p:txBody>
          <a:bodyPr wrap="square">
            <a:spAutoFit/>
          </a:bodyPr>
          <a:lstStyle/>
          <a:p>
            <a:pPr>
              <a:defRPr sz="1600">
                <a:solidFill>
                  <a:srgbClr val="334155"/>
                </a:solidFill>
                <a:latin typeface="Aptos"/>
              </a:defRPr>
            </a:pPr>
            <a:r>
              <a:t>Checked luggage can be useful for longer trips, but baggage charges and options may depend on your booking details and when the bag is added. Reviewing your reservation early can help you understand your available baggage choices.</a:t>
            </a:r>
          </a:p>
        </p:txBody>
      </p:sp>
      <p:sp>
        <p:nvSpPr>
          <p:cNvPr id="6" name="TextBox 5"/>
          <p:cNvSpPr txBox="1"/>
          <p:nvPr/>
        </p:nvSpPr>
        <p:spPr>
          <a:xfrm>
            <a:off x="960120" y="3246120"/>
            <a:ext cx="10058400" cy="2468880"/>
          </a:xfrm>
          <a:prstGeom prst="rect">
            <a:avLst/>
          </a:prstGeom>
          <a:noFill/>
        </p:spPr>
        <p:txBody>
          <a:bodyPr wrap="square">
            <a:spAutoFit/>
          </a:bodyPr>
          <a:lstStyle/>
          <a:p>
            <a:pPr>
              <a:spcAft>
                <a:spcPts val="900"/>
              </a:spcAft>
              <a:defRPr sz="1500">
                <a:solidFill>
                  <a:srgbClr val="1E293B"/>
                </a:solidFill>
                <a:latin typeface="Aptos"/>
              </a:defRPr>
            </a:pPr>
            <a:r>
              <a:t>• Check the Frontier checked bag price for your itinerary.</a:t>
            </a:r>
          </a:p>
          <a:p>
            <a:pPr>
              <a:spcAft>
                <a:spcPts val="900"/>
              </a:spcAft>
              <a:defRPr sz="1500">
                <a:solidFill>
                  <a:srgbClr val="1E293B"/>
                </a:solidFill>
                <a:latin typeface="Aptos"/>
              </a:defRPr>
            </a:pPr>
            <a:r>
              <a:t>• Review baggage options before airport arrival.</a:t>
            </a:r>
          </a:p>
          <a:p>
            <a:pPr>
              <a:spcAft>
                <a:spcPts val="900"/>
              </a:spcAft>
              <a:defRPr sz="1500">
                <a:solidFill>
                  <a:srgbClr val="1E293B"/>
                </a:solidFill>
                <a:latin typeface="Aptos"/>
              </a:defRPr>
            </a:pPr>
            <a:r>
              <a:t>• Consider your trip length when choosing luggage.</a:t>
            </a:r>
          </a:p>
          <a:p>
            <a:pPr>
              <a:spcAft>
                <a:spcPts val="900"/>
              </a:spcAft>
              <a:defRPr sz="1500">
                <a:solidFill>
                  <a:srgbClr val="1E293B"/>
                </a:solidFill>
                <a:latin typeface="Aptos"/>
              </a:defRPr>
            </a:pPr>
            <a:r>
              <a:t>• Confirm your checked bag meets size requirements.</a:t>
            </a:r>
          </a:p>
          <a:p>
            <a:pPr>
              <a:spcAft>
                <a:spcPts val="900"/>
              </a:spcAft>
              <a:defRPr sz="1500">
                <a:solidFill>
                  <a:srgbClr val="1E293B"/>
                </a:solidFill>
                <a:latin typeface="Aptos"/>
              </a:defRPr>
            </a:pPr>
            <a:r>
              <a:t>• Keep baggage confirmation information handy.</a:t>
            </a:r>
          </a:p>
        </p:txBody>
      </p:sp>
      <p:sp>
        <p:nvSpPr>
          <p:cNvPr id="7" name="TextBox 6"/>
          <p:cNvSpPr txBox="1"/>
          <p:nvPr/>
        </p:nvSpPr>
        <p:spPr>
          <a:xfrm>
            <a:off x="10881360" y="6446520"/>
            <a:ext cx="640080" cy="228600"/>
          </a:xfrm>
          <a:prstGeom prst="rect">
            <a:avLst/>
          </a:prstGeom>
          <a:noFill/>
        </p:spPr>
        <p:txBody>
          <a:bodyPr wrap="none">
            <a:spAutoFit/>
          </a:bodyPr>
          <a:lstStyle/>
          <a:p>
            <a:pPr algn="r">
              <a:defRPr sz="1000">
                <a:solidFill>
                  <a:srgbClr val="64748B"/>
                </a:solidFill>
              </a:defRPr>
            </a:pPr>
            <a:r>
              <a:t>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1E40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502920"/>
            <a:ext cx="10881360" cy="731520"/>
          </a:xfrm>
          <a:prstGeom prst="rect">
            <a:avLst/>
          </a:prstGeom>
          <a:noFill/>
        </p:spPr>
        <p:txBody>
          <a:bodyPr wrap="none">
            <a:spAutoFit/>
          </a:bodyPr>
          <a:lstStyle/>
          <a:p>
            <a:pPr>
              <a:defRPr sz="2800" b="1">
                <a:solidFill>
                  <a:srgbClr val="0F172A"/>
                </a:solidFill>
                <a:latin typeface="Aptos Display"/>
              </a:defRPr>
            </a:pPr>
            <a:r>
              <a:t>Frontier Checked Bag Size</a:t>
            </a:r>
          </a:p>
        </p:txBody>
      </p:sp>
      <p:sp>
        <p:nvSpPr>
          <p:cNvPr id="4" name="Rounded Rectangle 3"/>
          <p:cNvSpPr/>
          <p:nvPr/>
        </p:nvSpPr>
        <p:spPr>
          <a:xfrm>
            <a:off x="640080" y="1417320"/>
            <a:ext cx="10881360" cy="4709160"/>
          </a:xfrm>
          <a:prstGeom prst="roundRect">
            <a:avLst/>
          </a:prstGeom>
          <a:solidFill>
            <a:srgbClr val="FFFFFF"/>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60120" y="1828800"/>
            <a:ext cx="10149840" cy="1417320"/>
          </a:xfrm>
          <a:prstGeom prst="rect">
            <a:avLst/>
          </a:prstGeom>
          <a:noFill/>
        </p:spPr>
        <p:txBody>
          <a:bodyPr wrap="square">
            <a:spAutoFit/>
          </a:bodyPr>
          <a:lstStyle/>
          <a:p>
            <a:pPr>
              <a:defRPr sz="1600">
                <a:solidFill>
                  <a:srgbClr val="334155"/>
                </a:solidFill>
                <a:latin typeface="Aptos"/>
              </a:defRPr>
            </a:pPr>
            <a:r>
              <a:t>Knowing the Frontier checked bag size requirements before packing can prevent problems at check-in. Measure your suitcase carefully, including its external dimensions, and make sure it meets the current limits for checked luggage.</a:t>
            </a:r>
          </a:p>
        </p:txBody>
      </p:sp>
      <p:sp>
        <p:nvSpPr>
          <p:cNvPr id="6" name="TextBox 5"/>
          <p:cNvSpPr txBox="1"/>
          <p:nvPr/>
        </p:nvSpPr>
        <p:spPr>
          <a:xfrm>
            <a:off x="960120" y="3246120"/>
            <a:ext cx="10058400" cy="2468880"/>
          </a:xfrm>
          <a:prstGeom prst="rect">
            <a:avLst/>
          </a:prstGeom>
          <a:noFill/>
        </p:spPr>
        <p:txBody>
          <a:bodyPr wrap="square">
            <a:spAutoFit/>
          </a:bodyPr>
          <a:lstStyle/>
          <a:p>
            <a:pPr>
              <a:spcAft>
                <a:spcPts val="900"/>
              </a:spcAft>
              <a:defRPr sz="1500">
                <a:solidFill>
                  <a:srgbClr val="1E293B"/>
                </a:solidFill>
                <a:latin typeface="Aptos"/>
              </a:defRPr>
            </a:pPr>
            <a:r>
              <a:t>• Measure the complete exterior of your suitcase.</a:t>
            </a:r>
          </a:p>
          <a:p>
            <a:pPr>
              <a:spcAft>
                <a:spcPts val="900"/>
              </a:spcAft>
              <a:defRPr sz="1500">
                <a:solidFill>
                  <a:srgbClr val="1E293B"/>
                </a:solidFill>
                <a:latin typeface="Aptos"/>
              </a:defRPr>
            </a:pPr>
            <a:r>
              <a:t>• Check the latest size requirements before flying.</a:t>
            </a:r>
          </a:p>
          <a:p>
            <a:pPr>
              <a:spcAft>
                <a:spcPts val="900"/>
              </a:spcAft>
              <a:defRPr sz="1500">
                <a:solidFill>
                  <a:srgbClr val="1E293B"/>
                </a:solidFill>
                <a:latin typeface="Aptos"/>
              </a:defRPr>
            </a:pPr>
            <a:r>
              <a:t>• Avoid overpacking bulky luggage.</a:t>
            </a:r>
          </a:p>
          <a:p>
            <a:pPr>
              <a:spcAft>
                <a:spcPts val="900"/>
              </a:spcAft>
              <a:defRPr sz="1500">
                <a:solidFill>
                  <a:srgbClr val="1E293B"/>
                </a:solidFill>
                <a:latin typeface="Aptos"/>
              </a:defRPr>
            </a:pPr>
            <a:r>
              <a:t>• Verify special baggage rules when applicable.</a:t>
            </a:r>
          </a:p>
          <a:p>
            <a:pPr>
              <a:spcAft>
                <a:spcPts val="900"/>
              </a:spcAft>
              <a:defRPr sz="1500">
                <a:solidFill>
                  <a:srgbClr val="1E293B"/>
                </a:solidFill>
                <a:latin typeface="Aptos"/>
              </a:defRPr>
            </a:pPr>
            <a:r>
              <a:t>• Prepare your bag before arriving at the airport.</a:t>
            </a:r>
          </a:p>
        </p:txBody>
      </p:sp>
      <p:sp>
        <p:nvSpPr>
          <p:cNvPr id="7" name="TextBox 6"/>
          <p:cNvSpPr txBox="1"/>
          <p:nvPr/>
        </p:nvSpPr>
        <p:spPr>
          <a:xfrm>
            <a:off x="10881360" y="6446520"/>
            <a:ext cx="640080" cy="228600"/>
          </a:xfrm>
          <a:prstGeom prst="rect">
            <a:avLst/>
          </a:prstGeom>
          <a:noFill/>
        </p:spPr>
        <p:txBody>
          <a:bodyPr wrap="none">
            <a:spAutoFit/>
          </a:bodyPr>
          <a:lstStyle/>
          <a:p>
            <a:pPr algn="r">
              <a:defRPr sz="1000">
                <a:solidFill>
                  <a:srgbClr val="64748B"/>
                </a:solidFill>
              </a:defRPr>
            </a:pPr>
            <a:r>
              <a:t>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1E40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502920"/>
            <a:ext cx="10881360" cy="731520"/>
          </a:xfrm>
          <a:prstGeom prst="rect">
            <a:avLst/>
          </a:prstGeom>
          <a:noFill/>
        </p:spPr>
        <p:txBody>
          <a:bodyPr wrap="none">
            <a:spAutoFit/>
          </a:bodyPr>
          <a:lstStyle/>
          <a:p>
            <a:pPr>
              <a:defRPr sz="2800" b="1">
                <a:solidFill>
                  <a:srgbClr val="0F172A"/>
                </a:solidFill>
                <a:latin typeface="Aptos Display"/>
              </a:defRPr>
            </a:pPr>
            <a:r>
              <a:t>Frontier Checked Bag Time, Weight &amp; Fees</a:t>
            </a:r>
          </a:p>
        </p:txBody>
      </p:sp>
      <p:sp>
        <p:nvSpPr>
          <p:cNvPr id="4" name="Rounded Rectangle 3"/>
          <p:cNvSpPr/>
          <p:nvPr/>
        </p:nvSpPr>
        <p:spPr>
          <a:xfrm>
            <a:off x="640080" y="1417320"/>
            <a:ext cx="10881360" cy="4709160"/>
          </a:xfrm>
          <a:prstGeom prst="roundRect">
            <a:avLst/>
          </a:prstGeom>
          <a:solidFill>
            <a:srgbClr val="FFFFFF"/>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60120" y="1828800"/>
            <a:ext cx="10149840" cy="1417320"/>
          </a:xfrm>
          <a:prstGeom prst="rect">
            <a:avLst/>
          </a:prstGeom>
          <a:noFill/>
        </p:spPr>
        <p:txBody>
          <a:bodyPr wrap="square">
            <a:spAutoFit/>
          </a:bodyPr>
          <a:lstStyle/>
          <a:p>
            <a:pPr>
              <a:defRPr sz="1600">
                <a:solidFill>
                  <a:srgbClr val="334155"/>
                </a:solidFill>
                <a:latin typeface="Aptos"/>
              </a:defRPr>
            </a:pPr>
            <a:r>
              <a:t>Travelers should also understand Frontier checked bag time, Frontier checked bag weight, and Frontier baggage fees 2026 before departure. Reviewing these details early makes it easier to pack correctly and complete the airport check-in process smoothly.</a:t>
            </a:r>
          </a:p>
        </p:txBody>
      </p:sp>
      <p:sp>
        <p:nvSpPr>
          <p:cNvPr id="6" name="TextBox 5"/>
          <p:cNvSpPr txBox="1"/>
          <p:nvPr/>
        </p:nvSpPr>
        <p:spPr>
          <a:xfrm>
            <a:off x="960120" y="3246120"/>
            <a:ext cx="10058400" cy="2468880"/>
          </a:xfrm>
          <a:prstGeom prst="rect">
            <a:avLst/>
          </a:prstGeom>
          <a:noFill/>
        </p:spPr>
        <p:txBody>
          <a:bodyPr wrap="square">
            <a:spAutoFit/>
          </a:bodyPr>
          <a:lstStyle/>
          <a:p>
            <a:pPr>
              <a:spcAft>
                <a:spcPts val="900"/>
              </a:spcAft>
              <a:defRPr sz="1500">
                <a:solidFill>
                  <a:srgbClr val="1E293B"/>
                </a:solidFill>
                <a:latin typeface="Aptos"/>
              </a:defRPr>
            </a:pPr>
            <a:r>
              <a:t>• Confirm the recommended baggage drop-off timing.</a:t>
            </a:r>
          </a:p>
          <a:p>
            <a:pPr>
              <a:spcAft>
                <a:spcPts val="900"/>
              </a:spcAft>
              <a:defRPr sz="1500">
                <a:solidFill>
                  <a:srgbClr val="1E293B"/>
                </a:solidFill>
                <a:latin typeface="Aptos"/>
              </a:defRPr>
            </a:pPr>
            <a:r>
              <a:t>• Weigh your suitcase before leaving home.</a:t>
            </a:r>
          </a:p>
          <a:p>
            <a:pPr>
              <a:spcAft>
                <a:spcPts val="900"/>
              </a:spcAft>
              <a:defRPr sz="1500">
                <a:solidFill>
                  <a:srgbClr val="1E293B"/>
                </a:solidFill>
                <a:latin typeface="Aptos"/>
              </a:defRPr>
            </a:pPr>
            <a:r>
              <a:t>• Check current weight restrictions.</a:t>
            </a:r>
          </a:p>
          <a:p>
            <a:pPr>
              <a:spcAft>
                <a:spcPts val="900"/>
              </a:spcAft>
              <a:defRPr sz="1500">
                <a:solidFill>
                  <a:srgbClr val="1E293B"/>
                </a:solidFill>
                <a:latin typeface="Aptos"/>
              </a:defRPr>
            </a:pPr>
            <a:r>
              <a:t>• Review applicable baggage options for your itinerary.</a:t>
            </a:r>
          </a:p>
          <a:p>
            <a:pPr>
              <a:spcAft>
                <a:spcPts val="900"/>
              </a:spcAft>
              <a:defRPr sz="1500">
                <a:solidFill>
                  <a:srgbClr val="1E293B"/>
                </a:solidFill>
                <a:latin typeface="Aptos"/>
              </a:defRPr>
            </a:pPr>
            <a:r>
              <a:t>• Verify the latest baggage information before travel.</a:t>
            </a:r>
          </a:p>
        </p:txBody>
      </p:sp>
      <p:sp>
        <p:nvSpPr>
          <p:cNvPr id="7" name="TextBox 6"/>
          <p:cNvSpPr txBox="1"/>
          <p:nvPr/>
        </p:nvSpPr>
        <p:spPr>
          <a:xfrm>
            <a:off x="10881360" y="6446520"/>
            <a:ext cx="640080" cy="228600"/>
          </a:xfrm>
          <a:prstGeom prst="rect">
            <a:avLst/>
          </a:prstGeom>
          <a:noFill/>
        </p:spPr>
        <p:txBody>
          <a:bodyPr wrap="none">
            <a:spAutoFit/>
          </a:bodyPr>
          <a:lstStyle/>
          <a:p>
            <a:pPr algn="r">
              <a:defRPr sz="1000">
                <a:solidFill>
                  <a:srgbClr val="64748B"/>
                </a:solidFill>
              </a:defRPr>
            </a:pPr>
            <a:r>
              <a:t>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1E40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502920"/>
            <a:ext cx="10881360" cy="731520"/>
          </a:xfrm>
          <a:prstGeom prst="rect">
            <a:avLst/>
          </a:prstGeom>
          <a:noFill/>
        </p:spPr>
        <p:txBody>
          <a:bodyPr wrap="none">
            <a:spAutoFit/>
          </a:bodyPr>
          <a:lstStyle/>
          <a:p>
            <a:pPr>
              <a:defRPr sz="2800" b="1">
                <a:solidFill>
                  <a:srgbClr val="0F172A"/>
                </a:solidFill>
                <a:latin typeface="Aptos Display"/>
              </a:defRPr>
            </a:pPr>
            <a:r>
              <a:t>Conclusion</a:t>
            </a:r>
          </a:p>
        </p:txBody>
      </p:sp>
      <p:sp>
        <p:nvSpPr>
          <p:cNvPr id="4" name="Rounded Rectangle 3"/>
          <p:cNvSpPr/>
          <p:nvPr/>
        </p:nvSpPr>
        <p:spPr>
          <a:xfrm>
            <a:off x="640080" y="1417320"/>
            <a:ext cx="10881360" cy="4709160"/>
          </a:xfrm>
          <a:prstGeom prst="roundRect">
            <a:avLst/>
          </a:prstGeom>
          <a:solidFill>
            <a:srgbClr val="FFFFFF"/>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60120" y="1828800"/>
            <a:ext cx="10149840" cy="3931920"/>
          </a:xfrm>
          <a:prstGeom prst="rect">
            <a:avLst/>
          </a:prstGeom>
          <a:noFill/>
        </p:spPr>
        <p:txBody>
          <a:bodyPr wrap="square">
            <a:spAutoFit/>
          </a:bodyPr>
          <a:lstStyle/>
          <a:p>
            <a:pPr>
              <a:defRPr sz="1600">
                <a:solidFill>
                  <a:srgbClr val="334155"/>
                </a:solidFill>
                <a:latin typeface="Aptos"/>
              </a:defRPr>
            </a:pPr>
            <a:r>
              <a:t>Knowing frontier baggage regulation before your flight can make packing and airport check-in more straightforward. Check your baggage type, size, weight, timing, and applicable requirements in advance so you can travel prepared and avoid unnecessary surprises.</a:t>
            </a:r>
          </a:p>
        </p:txBody>
      </p:sp>
      <p:sp>
        <p:nvSpPr>
          <p:cNvPr id="6" name="TextBox 5"/>
          <p:cNvSpPr txBox="1"/>
          <p:nvPr/>
        </p:nvSpPr>
        <p:spPr>
          <a:xfrm>
            <a:off x="10881360" y="6446520"/>
            <a:ext cx="640080" cy="228600"/>
          </a:xfrm>
          <a:prstGeom prst="rect">
            <a:avLst/>
          </a:prstGeom>
          <a:noFill/>
        </p:spPr>
        <p:txBody>
          <a:bodyPr wrap="none">
            <a:spAutoFit/>
          </a:bodyPr>
          <a:lstStyle/>
          <a:p>
            <a:pPr algn="r">
              <a:defRPr sz="1000">
                <a:solidFill>
                  <a:srgbClr val="64748B"/>
                </a:solidFill>
              </a:defRPr>
            </a:pPr>
            <a:r>
              <a:t>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1E40A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502920"/>
            <a:ext cx="10881360" cy="731520"/>
          </a:xfrm>
          <a:prstGeom prst="rect">
            <a:avLst/>
          </a:prstGeom>
          <a:noFill/>
        </p:spPr>
        <p:txBody>
          <a:bodyPr wrap="none">
            <a:spAutoFit/>
          </a:bodyPr>
          <a:lstStyle/>
          <a:p>
            <a:pPr>
              <a:defRPr sz="2800" b="1">
                <a:solidFill>
                  <a:srgbClr val="0F172A"/>
                </a:solidFill>
                <a:latin typeface="Aptos Display"/>
              </a:defRPr>
            </a:pPr>
            <a:r>
              <a:t>Contact Details</a:t>
            </a:r>
          </a:p>
        </p:txBody>
      </p:sp>
      <p:sp>
        <p:nvSpPr>
          <p:cNvPr id="4" name="Rounded Rectangle 3"/>
          <p:cNvSpPr/>
          <p:nvPr/>
        </p:nvSpPr>
        <p:spPr>
          <a:xfrm>
            <a:off x="640080" y="1417320"/>
            <a:ext cx="10881360" cy="4709160"/>
          </a:xfrm>
          <a:prstGeom prst="roundRect">
            <a:avLst/>
          </a:prstGeom>
          <a:solidFill>
            <a:srgbClr val="FFFFFF"/>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60120" y="1828800"/>
            <a:ext cx="10149840" cy="1754326"/>
          </a:xfrm>
          <a:prstGeom prst="rect">
            <a:avLst/>
          </a:prstGeom>
          <a:noFill/>
        </p:spPr>
        <p:txBody>
          <a:bodyPr wrap="square">
            <a:spAutoFit/>
          </a:bodyPr>
          <a:lstStyle/>
          <a:p>
            <a:pPr>
              <a:defRPr sz="1800">
                <a:solidFill>
                  <a:srgbClr val="334155"/>
                </a:solidFill>
                <a:latin typeface="Aptos"/>
              </a:defRPr>
            </a:pPr>
            <a:r>
              <a:rPr dirty="0"/>
              <a:t>Need Help With Frontier Baggage Information?</a:t>
            </a:r>
            <a:br>
              <a:rPr dirty="0"/>
            </a:br>
            <a:r>
              <a:rPr dirty="0"/>
              <a:t/>
            </a:r>
            <a:br>
              <a:rPr dirty="0"/>
            </a:br>
            <a:r>
              <a:rPr dirty="0"/>
              <a:t>Website: </a:t>
            </a:r>
            <a:r>
              <a:rPr dirty="0">
                <a:hlinkClick r:id="rId2"/>
              </a:rPr>
              <a:t>https://www.airflypolicy.com/</a:t>
            </a:r>
            <a:br>
              <a:rPr dirty="0">
                <a:hlinkClick r:id="rId2"/>
              </a:rPr>
            </a:br>
            <a:r>
              <a:rPr dirty="0"/>
              <a:t>Phone: +1-888-212-0809</a:t>
            </a:r>
            <a:br>
              <a:rPr dirty="0"/>
            </a:br>
            <a:r>
              <a:rPr dirty="0"/>
              <a:t/>
            </a:r>
            <a:br>
              <a:rPr dirty="0"/>
            </a:br>
            <a:r>
              <a:rPr dirty="0"/>
              <a:t>Plan your baggage with confidence before you fly.</a:t>
            </a:r>
          </a:p>
        </p:txBody>
      </p:sp>
      <p:sp>
        <p:nvSpPr>
          <p:cNvPr id="6" name="TextBox 5"/>
          <p:cNvSpPr txBox="1"/>
          <p:nvPr/>
        </p:nvSpPr>
        <p:spPr>
          <a:xfrm>
            <a:off x="10881360" y="6446520"/>
            <a:ext cx="640080" cy="228600"/>
          </a:xfrm>
          <a:prstGeom prst="rect">
            <a:avLst/>
          </a:prstGeom>
          <a:noFill/>
        </p:spPr>
        <p:txBody>
          <a:bodyPr wrap="none">
            <a:spAutoFit/>
          </a:bodyPr>
          <a:lstStyle/>
          <a:p>
            <a:pPr algn="r">
              <a:defRPr sz="1000">
                <a:solidFill>
                  <a:srgbClr val="64748B"/>
                </a:solidFill>
              </a:defRPr>
            </a:pPr>
            <a:r>
              <a:t>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TotalTime>
  <Words>656</Words>
  <Application>Microsoft Office PowerPoint</Application>
  <PresentationFormat>Custom</PresentationFormat>
  <Paragraphs>61</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generated using python-pptx</dc:description>
  <cp:lastModifiedBy>Admin</cp:lastModifiedBy>
  <cp:revision>2</cp:revision>
  <dcterms:created xsi:type="dcterms:W3CDTF">2013-01-27T09:14:16Z</dcterms:created>
  <dcterms:modified xsi:type="dcterms:W3CDTF">2026-10-07T10:07:05Z</dcterms:modified>
  <cp:category/>
</cp:coreProperties>
</file>