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8288000" cy="10287000"/>
  <p:notesSz cx="6858000" cy="9144000"/>
  <p:embeddedFontLst>
    <p:embeddedFont>
      <p:font typeface="Calibri" pitchFamily="34" charset="0"/>
      <p:regular r:id="rId6"/>
      <p:bold r:id="rId7"/>
      <p:italic r:id="rId8"/>
      <p:boldItalic r:id="rId9"/>
    </p:embeddedFont>
    <p:embeddedFont>
      <p:font typeface="Bell MT" pitchFamily="18" charset="0"/>
      <p:regular r:id="rId10"/>
      <p:bold r:id="rId11"/>
      <p: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40" d="100"/>
          <a:sy n="40" d="100"/>
        </p:scale>
        <p:origin x="-1116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sopaving.com/concrete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jpeg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sopaving.com/concrete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svg"/><Relationship Id="rId7" Type="http://schemas.openxmlformats.org/officeDocument/2006/relationships/hyperlink" Target="https://praisehairbraiding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asopaving.com/" TargetMode="Externa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B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62887"/>
            <a:ext cx="18288000" cy="3324113"/>
            <a:chOff x="0" y="0"/>
            <a:chExt cx="4816593" cy="875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875486"/>
            </a:xfrm>
            <a:custGeom>
              <a:avLst/>
              <a:gdLst/>
              <a:ahLst/>
              <a:cxnLst/>
              <a:rect l="l" t="t" r="r" b="b"/>
              <a:pathLst>
                <a:path w="4816592" h="875486">
                  <a:moveTo>
                    <a:pt x="0" y="0"/>
                  </a:moveTo>
                  <a:lnTo>
                    <a:pt x="4816592" y="0"/>
                  </a:lnTo>
                  <a:lnTo>
                    <a:pt x="4816592" y="875486"/>
                  </a:lnTo>
                  <a:lnTo>
                    <a:pt x="0" y="875486"/>
                  </a:lnTo>
                  <a:close/>
                </a:path>
              </a:pathLst>
            </a:custGeom>
            <a:solidFill>
              <a:srgbClr val="6BABF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913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2305050" y="1470896"/>
            <a:ext cx="11869591" cy="7863604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1" y="0"/>
                </a:lnTo>
                <a:lnTo>
                  <a:pt x="11869591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762000" y="1409700"/>
            <a:ext cx="16383000" cy="7863604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0" y="0"/>
                </a:lnTo>
                <a:lnTo>
                  <a:pt x="11869590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871192" y="2335188"/>
            <a:ext cx="11694368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b="1" dirty="0" smtClean="0">
                <a:latin typeface="Bell MT" pitchFamily="18" charset="0"/>
              </a:rPr>
              <a:t>Concrete Services Columbus</a:t>
            </a:r>
            <a:endParaRPr lang="en-US" sz="6600" dirty="0">
              <a:latin typeface="Bell MT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303240" y="4855468"/>
            <a:ext cx="8305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smtClean="0">
                <a:latin typeface="Bell MT" pitchFamily="18" charset="0"/>
              </a:rPr>
              <a:t>Professional </a:t>
            </a:r>
            <a:r>
              <a:rPr lang="en-US" sz="4000" b="1" u="sng" dirty="0" smtClean="0">
                <a:latin typeface="Bell MT" pitchFamily="18" charset="0"/>
                <a:hlinkClick r:id="rId6"/>
              </a:rPr>
              <a:t>concrete services in Columbus</a:t>
            </a:r>
            <a:r>
              <a:rPr lang="en-US" sz="4000" dirty="0" smtClean="0">
                <a:latin typeface="Bell MT" pitchFamily="18" charset="0"/>
              </a:rPr>
              <a:t> for sidewalks, curbs, slabs, and more. Durable, high-quality work for commercial projects with long-lasting results.</a:t>
            </a:r>
            <a:endParaRPr lang="en-US" sz="4000" dirty="0">
              <a:latin typeface="Bell MT" pitchFamily="18" charset="0"/>
            </a:endParaRPr>
          </a:p>
        </p:txBody>
      </p:sp>
      <p:sp>
        <p:nvSpPr>
          <p:cNvPr id="4098" name="AutoShape 2" descr="Postpartum Leak Free Panties | High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2" descr="Expert Asphalt and Paving Tips Blog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4" descr="Expert Asphalt and Paving Tips Blog Columbus, Ohio — Asphalt Services of  Ohio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096328" y="5071492"/>
            <a:ext cx="4032448" cy="288032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AB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62887"/>
            <a:ext cx="18288000" cy="3324113"/>
            <a:chOff x="0" y="0"/>
            <a:chExt cx="4816593" cy="875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875486"/>
            </a:xfrm>
            <a:custGeom>
              <a:avLst/>
              <a:gdLst/>
              <a:ahLst/>
              <a:cxnLst/>
              <a:rect l="l" t="t" r="r" b="b"/>
              <a:pathLst>
                <a:path w="4816592" h="875486">
                  <a:moveTo>
                    <a:pt x="0" y="0"/>
                  </a:moveTo>
                  <a:lnTo>
                    <a:pt x="4816592" y="0"/>
                  </a:lnTo>
                  <a:lnTo>
                    <a:pt x="4816592" y="875486"/>
                  </a:lnTo>
                  <a:lnTo>
                    <a:pt x="0" y="875486"/>
                  </a:lnTo>
                  <a:close/>
                </a:path>
              </a:pathLst>
            </a:custGeom>
            <a:solidFill>
              <a:srgbClr val="EEB5EB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913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352800" y="1402198"/>
            <a:ext cx="10744199" cy="7475102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1" y="0"/>
                </a:lnTo>
                <a:lnTo>
                  <a:pt x="11869591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38200" y="1211698"/>
            <a:ext cx="16992599" cy="7863604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0" y="0"/>
                </a:lnTo>
                <a:lnTo>
                  <a:pt x="11869590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055768" y="5071492"/>
            <a:ext cx="10358510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 smtClean="0">
                <a:latin typeface="Bell MT" pitchFamily="18" charset="0"/>
              </a:rPr>
              <a:t>Reliable asphalt </a:t>
            </a:r>
            <a:r>
              <a:rPr lang="en-US" sz="4000" dirty="0" err="1" smtClean="0">
                <a:latin typeface="Bell MT" pitchFamily="18" charset="0"/>
              </a:rPr>
              <a:t>sealcoating</a:t>
            </a:r>
            <a:r>
              <a:rPr lang="en-US" sz="4000" dirty="0" smtClean="0">
                <a:latin typeface="Bell MT" pitchFamily="18" charset="0"/>
              </a:rPr>
              <a:t> in Columbus, OH to protect surfaces from damage, extend lifespan, and maintain a smooth, clean finish.</a:t>
            </a:r>
            <a:endParaRPr lang="en-US" sz="4000" dirty="0">
              <a:latin typeface="Bell MT" pitchFamily="18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663280" y="2479204"/>
            <a:ext cx="13850416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b="1" dirty="0" smtClean="0">
                <a:latin typeface="Bell MT" pitchFamily="18" charset="0"/>
              </a:rPr>
              <a:t>Asphalt </a:t>
            </a:r>
            <a:r>
              <a:rPr lang="en-US" sz="6600" b="1" dirty="0" err="1" smtClean="0">
                <a:latin typeface="Bell MT" pitchFamily="18" charset="0"/>
              </a:rPr>
              <a:t>Sealcoating</a:t>
            </a:r>
            <a:r>
              <a:rPr lang="en-US" sz="6600" b="1" dirty="0" smtClean="0">
                <a:latin typeface="Bell MT" pitchFamily="18" charset="0"/>
              </a:rPr>
              <a:t> Columbus OH</a:t>
            </a:r>
            <a:endParaRPr lang="en-US" sz="6600" dirty="0">
              <a:latin typeface="Bell MT" pitchFamily="18" charset="0"/>
            </a:endParaRPr>
          </a:p>
        </p:txBody>
      </p:sp>
      <p:pic>
        <p:nvPicPr>
          <p:cNvPr id="11" name="Picture 2" descr="Asphalt Maintenance: Causes, Repair Techniques &amp; Prevention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47256" y="4783460"/>
            <a:ext cx="3240360" cy="22638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B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62887"/>
            <a:ext cx="18288000" cy="3324113"/>
            <a:chOff x="0" y="0"/>
            <a:chExt cx="4816593" cy="875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875486"/>
            </a:xfrm>
            <a:custGeom>
              <a:avLst/>
              <a:gdLst/>
              <a:ahLst/>
              <a:cxnLst/>
              <a:rect l="l" t="t" r="r" b="b"/>
              <a:pathLst>
                <a:path w="4816592" h="875486">
                  <a:moveTo>
                    <a:pt x="0" y="0"/>
                  </a:moveTo>
                  <a:lnTo>
                    <a:pt x="4816592" y="0"/>
                  </a:lnTo>
                  <a:lnTo>
                    <a:pt x="4816592" y="875486"/>
                  </a:lnTo>
                  <a:lnTo>
                    <a:pt x="0" y="875486"/>
                  </a:lnTo>
                  <a:close/>
                </a:path>
              </a:pathLst>
            </a:custGeom>
            <a:solidFill>
              <a:srgbClr val="6BABF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913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914400" y="1126227"/>
            <a:ext cx="11869591" cy="7863604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1" y="0"/>
                </a:lnTo>
                <a:lnTo>
                  <a:pt x="11869591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95350" y="1107177"/>
            <a:ext cx="17153805" cy="8055873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0" y="0"/>
                </a:lnTo>
                <a:lnTo>
                  <a:pt x="11869590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871192" y="2263180"/>
            <a:ext cx="11809312" cy="10156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6600" b="1" dirty="0" smtClean="0">
                <a:latin typeface="Bell MT" pitchFamily="18" charset="0"/>
              </a:rPr>
              <a:t>Commercial Repair Services</a:t>
            </a:r>
            <a:endParaRPr lang="en-US" sz="6600" dirty="0">
              <a:latin typeface="Bell MT" pitchFamily="18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71572" y="5143500"/>
            <a:ext cx="957269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dirty="0" smtClean="0">
                <a:latin typeface="Bell MT" pitchFamily="18" charset="0"/>
              </a:rPr>
              <a:t>Expert </a:t>
            </a:r>
            <a:r>
              <a:rPr lang="en-US" sz="4000" b="1" u="sng" dirty="0" smtClean="0">
                <a:latin typeface="Bell MT" pitchFamily="18" charset="0"/>
                <a:hlinkClick r:id="rId6"/>
              </a:rPr>
              <a:t>commercial repair services</a:t>
            </a:r>
            <a:r>
              <a:rPr lang="en-US" sz="4000" dirty="0" smtClean="0">
                <a:latin typeface="Bell MT" pitchFamily="18" charset="0"/>
              </a:rPr>
              <a:t> for asphalt and concrete, including crack filling, pothole repair, and resurfacing for safe, durable surfaces.</a:t>
            </a:r>
            <a:endParaRPr lang="en-US" sz="4000" dirty="0">
              <a:latin typeface="Bell MT" pitchFamily="18" charset="0"/>
            </a:endParaRPr>
          </a:p>
        </p:txBody>
      </p:sp>
      <p:sp>
        <p:nvSpPr>
          <p:cNvPr id="7" name="AutoShape 2" descr="https://mymodernlaw.com/wp-content/uploads/2021/12/ml-child-support.jpg.web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AutoShape 4" descr="https://mymodernlaw.com/wp-content/uploads/2021/12/ml-child-support.jpg.webp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4" descr="Parking Lot Repair Services in New Jersey | A&amp;S Pavi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2888416" y="4783460"/>
            <a:ext cx="3672408" cy="3111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4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B5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62887"/>
            <a:ext cx="18288000" cy="3324113"/>
            <a:chOff x="0" y="0"/>
            <a:chExt cx="4816593" cy="87548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875486"/>
            </a:xfrm>
            <a:custGeom>
              <a:avLst/>
              <a:gdLst/>
              <a:ahLst/>
              <a:cxnLst/>
              <a:rect l="l" t="t" r="r" b="b"/>
              <a:pathLst>
                <a:path w="4816592" h="875486">
                  <a:moveTo>
                    <a:pt x="0" y="0"/>
                  </a:moveTo>
                  <a:lnTo>
                    <a:pt x="4816592" y="0"/>
                  </a:lnTo>
                  <a:lnTo>
                    <a:pt x="4816592" y="875486"/>
                  </a:lnTo>
                  <a:lnTo>
                    <a:pt x="0" y="875486"/>
                  </a:lnTo>
                  <a:close/>
                </a:path>
              </a:pathLst>
            </a:custGeom>
            <a:solidFill>
              <a:srgbClr val="6BABF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816593" cy="9135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133004" y="1732957"/>
            <a:ext cx="11869591" cy="7863604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1" y="0"/>
                </a:lnTo>
                <a:lnTo>
                  <a:pt x="11869591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print">
              <a:alphaModFix amt="31000"/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371600" y="2171699"/>
            <a:ext cx="15392400" cy="6781801"/>
          </a:xfrm>
          <a:custGeom>
            <a:avLst/>
            <a:gdLst/>
            <a:ahLst/>
            <a:cxnLst/>
            <a:rect l="l" t="t" r="r" b="b"/>
            <a:pathLst>
              <a:path w="11869591" h="7863604">
                <a:moveTo>
                  <a:pt x="0" y="0"/>
                </a:moveTo>
                <a:lnTo>
                  <a:pt x="11869590" y="0"/>
                </a:lnTo>
                <a:lnTo>
                  <a:pt x="11869590" y="7863604"/>
                </a:lnTo>
                <a:lnTo>
                  <a:pt x="0" y="7863604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562600" y="405191"/>
            <a:ext cx="6248400" cy="13822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6600" b="1" spc="320" dirty="0" smtClean="0">
                <a:solidFill>
                  <a:srgbClr val="000000"/>
                </a:solidFill>
                <a:latin typeface="Bell MT" pitchFamily="18" charset="0"/>
                <a:ea typeface="Porcelain"/>
                <a:cs typeface="Porcelain"/>
                <a:sym typeface="Porcelain"/>
              </a:rPr>
              <a:t>Contact Us</a:t>
            </a:r>
            <a:endParaRPr lang="en-US" sz="6600" b="1" spc="320" dirty="0">
              <a:solidFill>
                <a:srgbClr val="000000"/>
              </a:solidFill>
              <a:latin typeface="Bell MT" pitchFamily="18" charset="0"/>
              <a:ea typeface="Porcelain"/>
              <a:cs typeface="Porcelain"/>
              <a:sym typeface="Porcelain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375248" y="2911252"/>
            <a:ext cx="13487400" cy="53553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4000" b="1" dirty="0" smtClean="0">
                <a:solidFill>
                  <a:srgbClr val="000000"/>
                </a:solidFill>
                <a:latin typeface="Bell MT" pitchFamily="18" charset="0"/>
              </a:rPr>
              <a:t>About:-</a:t>
            </a:r>
            <a:r>
              <a:rPr lang="en-US" sz="4000" dirty="0" smtClean="0">
                <a:solidFill>
                  <a:srgbClr val="000000"/>
                </a:solidFill>
                <a:latin typeface="Bell MT" pitchFamily="18" charset="0"/>
              </a:rPr>
              <a:t> Asphalt Services of Ohio provides professional asphalt paving, </a:t>
            </a:r>
            <a:r>
              <a:rPr lang="en-US" sz="4000" dirty="0" err="1" smtClean="0">
                <a:solidFill>
                  <a:srgbClr val="000000"/>
                </a:solidFill>
                <a:latin typeface="Bell MT" pitchFamily="18" charset="0"/>
              </a:rPr>
              <a:t>sealcoating</a:t>
            </a:r>
            <a:r>
              <a:rPr lang="en-US" sz="4000" dirty="0" smtClean="0">
                <a:solidFill>
                  <a:srgbClr val="000000"/>
                </a:solidFill>
                <a:latin typeface="Bell MT" pitchFamily="18" charset="0"/>
              </a:rPr>
              <a:t>, crack filling, line striping &amp; maintenance. We deliver durable surfaces, quality workmanship, and reliable service for commercial and industrial projects.</a:t>
            </a:r>
          </a:p>
          <a:p>
            <a:endParaRPr lang="en-US" sz="4000" dirty="0" smtClean="0">
              <a:solidFill>
                <a:srgbClr val="000000"/>
              </a:solidFill>
              <a:latin typeface="Bell MT" pitchFamily="18" charset="0"/>
            </a:endParaRPr>
          </a:p>
          <a:p>
            <a:r>
              <a:rPr lang="en-US" sz="4000" b="1" dirty="0" smtClean="0">
                <a:solidFill>
                  <a:srgbClr val="000000"/>
                </a:solidFill>
                <a:latin typeface="Bell MT" pitchFamily="18" charset="0"/>
              </a:rPr>
              <a:t>Address:- </a:t>
            </a:r>
            <a:r>
              <a:rPr lang="en-US" sz="4000" dirty="0" smtClean="0">
                <a:solidFill>
                  <a:srgbClr val="000000"/>
                </a:solidFill>
                <a:latin typeface="Bell MT" pitchFamily="18" charset="0"/>
              </a:rPr>
              <a:t>4579 </a:t>
            </a:r>
            <a:r>
              <a:rPr lang="en-US" sz="4000" dirty="0" err="1" smtClean="0">
                <a:solidFill>
                  <a:srgbClr val="000000"/>
                </a:solidFill>
                <a:latin typeface="Bell MT" pitchFamily="18" charset="0"/>
              </a:rPr>
              <a:t>Poth</a:t>
            </a:r>
            <a:r>
              <a:rPr lang="en-US" sz="4000" dirty="0" smtClean="0">
                <a:solidFill>
                  <a:srgbClr val="000000"/>
                </a:solidFill>
                <a:latin typeface="Bell MT" pitchFamily="18" charset="0"/>
              </a:rPr>
              <a:t> Rd, Columbus, OH 43213, USA</a:t>
            </a:r>
          </a:p>
          <a:p>
            <a:endParaRPr lang="en-US" sz="4000" dirty="0" smtClean="0">
              <a:solidFill>
                <a:srgbClr val="000000"/>
              </a:solidFill>
              <a:latin typeface="Bell MT" pitchFamily="18" charset="0"/>
            </a:endParaRPr>
          </a:p>
          <a:p>
            <a:r>
              <a:rPr lang="en-US" sz="4000" b="1" dirty="0" smtClean="0">
                <a:solidFill>
                  <a:srgbClr val="000000"/>
                </a:solidFill>
                <a:latin typeface="Bell MT" pitchFamily="18" charset="0"/>
              </a:rPr>
              <a:t>Website:- </a:t>
            </a:r>
            <a:r>
              <a:rPr lang="en-US" sz="4000" b="1" dirty="0" smtClean="0">
                <a:solidFill>
                  <a:srgbClr val="000000"/>
                </a:solidFill>
                <a:latin typeface="Bell MT" pitchFamily="18" charset="0"/>
                <a:hlinkClick r:id="rId6"/>
              </a:rPr>
              <a:t>https://www.asopaving.com/</a:t>
            </a:r>
            <a:endParaRPr lang="en-US" sz="4000" b="1" u="sng" dirty="0">
              <a:solidFill>
                <a:srgbClr val="000000"/>
              </a:solidFill>
              <a:latin typeface="Bell MT" pitchFamily="18" charset="0"/>
              <a:hlinkClick r:id="rId7" tooltip="https://praisehairbraiding.com"/>
            </a:endParaRPr>
          </a:p>
          <a:p>
            <a:pPr>
              <a:spcBef>
                <a:spcPct val="0"/>
              </a:spcBef>
            </a:pPr>
            <a:endParaRPr lang="en-US" sz="2800" b="1" dirty="0" smtClean="0">
              <a:cs typeface="Calibri" pitchFamily="34" charset="0"/>
            </a:endParaRPr>
          </a:p>
        </p:txBody>
      </p:sp>
      <p:pic>
        <p:nvPicPr>
          <p:cNvPr id="12" name="Picture 11" descr="Logo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-1" y="0"/>
            <a:ext cx="1862973" cy="1471092"/>
          </a:xfrm>
          <a:prstGeom prst="rect">
            <a:avLst/>
          </a:prstGeom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142</Words>
  <Application>Microsoft Office PowerPoint</Application>
  <PresentationFormat>Custom</PresentationFormat>
  <Paragraphs>12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Bell MT</vt:lpstr>
      <vt:lpstr>Porcelain</vt:lpstr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Gratitude Pendant Necklace</dc:title>
  <cp:lastModifiedBy>pc</cp:lastModifiedBy>
  <cp:revision>59</cp:revision>
  <dcterms:created xsi:type="dcterms:W3CDTF">2006-08-16T00:00:00Z</dcterms:created>
  <dcterms:modified xsi:type="dcterms:W3CDTF">2026-04-22T11:46:42Z</dcterms:modified>
  <dc:identifier>DAGNKPRSWHE</dc:identifier>
</cp:coreProperties>
</file>